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68" r:id="rId5"/>
    <p:sldId id="259" r:id="rId6"/>
    <p:sldId id="260" r:id="rId7"/>
    <p:sldId id="263" r:id="rId8"/>
    <p:sldId id="271" r:id="rId9"/>
    <p:sldId id="272" r:id="rId10"/>
    <p:sldId id="273" r:id="rId11"/>
    <p:sldId id="261" r:id="rId12"/>
    <p:sldId id="270" r:id="rId13"/>
    <p:sldId id="274" r:id="rId14"/>
    <p:sldId id="262" r:id="rId15"/>
    <p:sldId id="269" r:id="rId16"/>
    <p:sldId id="275" r:id="rId17"/>
    <p:sldId id="265" r:id="rId18"/>
    <p:sldId id="276" r:id="rId19"/>
    <p:sldId id="266"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19T1a0J7NWC7xzel+VoIEJ9mC1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A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72" y="29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AF9E4-D396-44D9-B544-4E01AEDFEB2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8E93AEA4-661F-46CC-A5FC-98C7B1D48A52}">
      <dgm:prSet phldrT="[Texto]" custT="1"/>
      <dgm:spPr/>
      <dgm:t>
        <a:bodyPr/>
        <a:lstStyle/>
        <a:p>
          <a:r>
            <a:rPr lang="es-ES" sz="1000" dirty="0" smtClean="0"/>
            <a:t>Inscripción</a:t>
          </a:r>
          <a:endParaRPr lang="es-ES" sz="1000" dirty="0"/>
        </a:p>
      </dgm:t>
    </dgm:pt>
    <dgm:pt modelId="{105942B5-50BD-4CCA-8CFF-7A702056DA51}" type="parTrans" cxnId="{387BA566-1233-4075-A53E-D7E2A431D9F1}">
      <dgm:prSet/>
      <dgm:spPr/>
      <dgm:t>
        <a:bodyPr/>
        <a:lstStyle/>
        <a:p>
          <a:endParaRPr lang="es-ES"/>
        </a:p>
      </dgm:t>
    </dgm:pt>
    <dgm:pt modelId="{69178D1C-9FB7-402C-BF21-65D8380184F6}" type="sibTrans" cxnId="{387BA566-1233-4075-A53E-D7E2A431D9F1}">
      <dgm:prSet/>
      <dgm:spPr/>
      <dgm:t>
        <a:bodyPr/>
        <a:lstStyle/>
        <a:p>
          <a:endParaRPr lang="es-ES"/>
        </a:p>
      </dgm:t>
    </dgm:pt>
    <dgm:pt modelId="{6DBEFA12-F2D5-4F24-84A8-0AC1F32EBF9E}">
      <dgm:prSet phldrT="[Texto]" custT="1"/>
      <dgm:spPr/>
      <dgm:t>
        <a:bodyPr/>
        <a:lstStyle/>
        <a:p>
          <a:r>
            <a:rPr lang="es-ES" sz="1050" dirty="0" smtClean="0"/>
            <a:t>Asesor</a:t>
          </a:r>
          <a:endParaRPr lang="es-ES" sz="1050" dirty="0"/>
        </a:p>
      </dgm:t>
    </dgm:pt>
    <dgm:pt modelId="{37FBBB21-5CCE-4A73-892F-57FA19A1CE57}" type="parTrans" cxnId="{83E2E7DC-0B24-414B-BD1D-972A6C38EC97}">
      <dgm:prSet/>
      <dgm:spPr/>
      <dgm:t>
        <a:bodyPr/>
        <a:lstStyle/>
        <a:p>
          <a:endParaRPr lang="es-ES"/>
        </a:p>
      </dgm:t>
    </dgm:pt>
    <dgm:pt modelId="{75625C26-759A-4CA4-9FF3-8FF3908997C3}" type="sibTrans" cxnId="{83E2E7DC-0B24-414B-BD1D-972A6C38EC97}">
      <dgm:prSet/>
      <dgm:spPr/>
      <dgm:t>
        <a:bodyPr/>
        <a:lstStyle/>
        <a:p>
          <a:endParaRPr lang="es-ES"/>
        </a:p>
      </dgm:t>
    </dgm:pt>
    <dgm:pt modelId="{F6D15D46-6EA9-4DB5-BCC5-A378C9588D91}">
      <dgm:prSet phldrT="[Texto]" custT="1"/>
      <dgm:spPr/>
      <dgm:t>
        <a:bodyPr/>
        <a:lstStyle/>
        <a:p>
          <a:r>
            <a:rPr lang="es-ES" sz="1050" dirty="0" smtClean="0"/>
            <a:t>Requisitos</a:t>
          </a:r>
          <a:endParaRPr lang="es-ES" sz="1050" dirty="0"/>
        </a:p>
      </dgm:t>
    </dgm:pt>
    <dgm:pt modelId="{3B97DDEA-F4E3-41FC-9E61-85F427E586F3}" type="parTrans" cxnId="{96A260C6-BB80-49CD-8705-ED1DCC070401}">
      <dgm:prSet/>
      <dgm:spPr/>
      <dgm:t>
        <a:bodyPr/>
        <a:lstStyle/>
        <a:p>
          <a:endParaRPr lang="es-ES"/>
        </a:p>
      </dgm:t>
    </dgm:pt>
    <dgm:pt modelId="{258B2BDB-D630-434D-9432-3733061D62B5}" type="sibTrans" cxnId="{96A260C6-BB80-49CD-8705-ED1DCC070401}">
      <dgm:prSet/>
      <dgm:spPr/>
      <dgm:t>
        <a:bodyPr/>
        <a:lstStyle/>
        <a:p>
          <a:endParaRPr lang="es-ES"/>
        </a:p>
      </dgm:t>
    </dgm:pt>
    <dgm:pt modelId="{EBD0E48A-3426-4EE3-A318-A5EC65FA09E8}">
      <dgm:prSet phldrT="[Texto]"/>
      <dgm:spPr/>
      <dgm:t>
        <a:bodyPr/>
        <a:lstStyle/>
        <a:p>
          <a:r>
            <a:rPr lang="es-ES" dirty="0" smtClean="0"/>
            <a:t>Admisión</a:t>
          </a:r>
          <a:endParaRPr lang="es-ES" dirty="0"/>
        </a:p>
      </dgm:t>
    </dgm:pt>
    <dgm:pt modelId="{D69ECD78-189F-4053-BB43-72E3C89A7095}" type="parTrans" cxnId="{74A61840-D64E-4056-8889-C23E1AB04AE2}">
      <dgm:prSet/>
      <dgm:spPr/>
      <dgm:t>
        <a:bodyPr/>
        <a:lstStyle/>
        <a:p>
          <a:endParaRPr lang="es-ES"/>
        </a:p>
      </dgm:t>
    </dgm:pt>
    <dgm:pt modelId="{E6AAB587-72B5-42FF-AD35-655D2025E081}" type="sibTrans" cxnId="{74A61840-D64E-4056-8889-C23E1AB04AE2}">
      <dgm:prSet/>
      <dgm:spPr/>
      <dgm:t>
        <a:bodyPr/>
        <a:lstStyle/>
        <a:p>
          <a:endParaRPr lang="es-ES"/>
        </a:p>
      </dgm:t>
    </dgm:pt>
    <dgm:pt modelId="{301328FD-AF9C-4ED3-ABBA-0653C25EA2A9}">
      <dgm:prSet phldrT="[Texto]" custT="1"/>
      <dgm:spPr/>
      <dgm:t>
        <a:bodyPr/>
        <a:lstStyle/>
        <a:p>
          <a:r>
            <a:rPr lang="es-ES" sz="800" dirty="0" smtClean="0"/>
            <a:t>Documentación</a:t>
          </a:r>
        </a:p>
      </dgm:t>
    </dgm:pt>
    <dgm:pt modelId="{194BB141-874B-4B8A-AA14-F7F01DDD7AC1}" type="parTrans" cxnId="{D0A1FD2F-8455-47EC-A32D-024BA7D4E917}">
      <dgm:prSet/>
      <dgm:spPr/>
      <dgm:t>
        <a:bodyPr/>
        <a:lstStyle/>
        <a:p>
          <a:endParaRPr lang="es-ES"/>
        </a:p>
      </dgm:t>
    </dgm:pt>
    <dgm:pt modelId="{3F5D5B83-BD87-4516-9379-0872EFE275BA}" type="sibTrans" cxnId="{D0A1FD2F-8455-47EC-A32D-024BA7D4E917}">
      <dgm:prSet/>
      <dgm:spPr/>
      <dgm:t>
        <a:bodyPr/>
        <a:lstStyle/>
        <a:p>
          <a:endParaRPr lang="es-ES"/>
        </a:p>
      </dgm:t>
    </dgm:pt>
    <dgm:pt modelId="{AF3D9757-EB5C-42D0-85F6-F271DD98CCDD}">
      <dgm:prSet phldrT="[Texto]" custT="1"/>
      <dgm:spPr/>
      <dgm:t>
        <a:bodyPr/>
        <a:lstStyle/>
        <a:p>
          <a:r>
            <a:rPr lang="es-ES" sz="800" dirty="0" smtClean="0"/>
            <a:t>Idea Proyecto</a:t>
          </a:r>
        </a:p>
      </dgm:t>
    </dgm:pt>
    <dgm:pt modelId="{DD4BA0EA-A66A-4C91-A5C5-6D046FBDF68B}" type="parTrans" cxnId="{92284917-A9E9-48A1-9724-7DA9F679A01A}">
      <dgm:prSet/>
      <dgm:spPr/>
      <dgm:t>
        <a:bodyPr/>
        <a:lstStyle/>
        <a:p>
          <a:endParaRPr lang="es-ES"/>
        </a:p>
      </dgm:t>
    </dgm:pt>
    <dgm:pt modelId="{3FD67FE7-48E7-4329-B7E1-2DE154A91100}" type="sibTrans" cxnId="{92284917-A9E9-48A1-9724-7DA9F679A01A}">
      <dgm:prSet/>
      <dgm:spPr/>
      <dgm:t>
        <a:bodyPr/>
        <a:lstStyle/>
        <a:p>
          <a:endParaRPr lang="es-ES"/>
        </a:p>
      </dgm:t>
    </dgm:pt>
    <dgm:pt modelId="{762A3A6B-BBDB-44FA-BAC2-250E6B367658}">
      <dgm:prSet phldrT="[Texto]"/>
      <dgm:spPr/>
      <dgm:t>
        <a:bodyPr/>
        <a:lstStyle/>
        <a:p>
          <a:r>
            <a:rPr lang="es-ES" dirty="0" smtClean="0"/>
            <a:t>Desarrollo</a:t>
          </a:r>
          <a:endParaRPr lang="es-ES" dirty="0"/>
        </a:p>
      </dgm:t>
    </dgm:pt>
    <dgm:pt modelId="{38A892FB-6D25-417E-A3D1-972791F6614C}" type="parTrans" cxnId="{E142FEBE-0668-4CEC-B53E-C53A9675A785}">
      <dgm:prSet/>
      <dgm:spPr/>
      <dgm:t>
        <a:bodyPr/>
        <a:lstStyle/>
        <a:p>
          <a:endParaRPr lang="es-ES"/>
        </a:p>
      </dgm:t>
    </dgm:pt>
    <dgm:pt modelId="{E76F9140-8ACE-4DD5-A1C8-4977FDF77762}" type="sibTrans" cxnId="{E142FEBE-0668-4CEC-B53E-C53A9675A785}">
      <dgm:prSet/>
      <dgm:spPr/>
      <dgm:t>
        <a:bodyPr/>
        <a:lstStyle/>
        <a:p>
          <a:endParaRPr lang="es-ES"/>
        </a:p>
      </dgm:t>
    </dgm:pt>
    <dgm:pt modelId="{1ECFB3FE-DD55-4DC2-881B-57CDCC886556}">
      <dgm:prSet phldrT="[Texto]" custT="1"/>
      <dgm:spPr/>
      <dgm:t>
        <a:bodyPr/>
        <a:lstStyle/>
        <a:p>
          <a:r>
            <a:rPr lang="es-ES" sz="1050" dirty="0" smtClean="0"/>
            <a:t>Tribunal de cuentas</a:t>
          </a:r>
          <a:endParaRPr lang="es-ES" sz="1050" dirty="0"/>
        </a:p>
      </dgm:t>
    </dgm:pt>
    <dgm:pt modelId="{E56FA0E7-3C98-463C-9B95-5BF2458CA559}" type="parTrans" cxnId="{98C3A1AC-73AC-46D8-B51F-D178750763C0}">
      <dgm:prSet/>
      <dgm:spPr/>
      <dgm:t>
        <a:bodyPr/>
        <a:lstStyle/>
        <a:p>
          <a:endParaRPr lang="es-ES"/>
        </a:p>
      </dgm:t>
    </dgm:pt>
    <dgm:pt modelId="{2F57D36B-A3EF-4C34-8FCD-C38BD188B040}" type="sibTrans" cxnId="{98C3A1AC-73AC-46D8-B51F-D178750763C0}">
      <dgm:prSet/>
      <dgm:spPr/>
      <dgm:t>
        <a:bodyPr/>
        <a:lstStyle/>
        <a:p>
          <a:endParaRPr lang="es-ES"/>
        </a:p>
      </dgm:t>
    </dgm:pt>
    <dgm:pt modelId="{96B4B6EE-704A-469A-8777-4B810F865541}">
      <dgm:prSet phldrT="[Texto]"/>
      <dgm:spPr/>
      <dgm:t>
        <a:bodyPr/>
        <a:lstStyle/>
        <a:p>
          <a:r>
            <a:rPr lang="es-ES" dirty="0" smtClean="0"/>
            <a:t>Aprobación</a:t>
          </a:r>
          <a:endParaRPr lang="es-ES" dirty="0"/>
        </a:p>
      </dgm:t>
    </dgm:pt>
    <dgm:pt modelId="{61876894-7C62-434D-81F1-2375EF49C8AE}" type="parTrans" cxnId="{A346DBA8-4016-41DB-9439-184C2751D67C}">
      <dgm:prSet/>
      <dgm:spPr/>
      <dgm:t>
        <a:bodyPr/>
        <a:lstStyle/>
        <a:p>
          <a:endParaRPr lang="es-ES"/>
        </a:p>
      </dgm:t>
    </dgm:pt>
    <dgm:pt modelId="{1291DD46-7475-4C86-B812-3B8041A39E34}" type="sibTrans" cxnId="{A346DBA8-4016-41DB-9439-184C2751D67C}">
      <dgm:prSet/>
      <dgm:spPr/>
      <dgm:t>
        <a:bodyPr/>
        <a:lstStyle/>
        <a:p>
          <a:endParaRPr lang="es-ES"/>
        </a:p>
      </dgm:t>
    </dgm:pt>
    <dgm:pt modelId="{6F614373-8E57-4AA5-842D-58240D3F729E}">
      <dgm:prSet phldrT="[Texto]"/>
      <dgm:spPr/>
      <dgm:t>
        <a:bodyPr/>
        <a:lstStyle/>
        <a:p>
          <a:r>
            <a:rPr lang="es-ES" dirty="0" smtClean="0"/>
            <a:t>Ejecución</a:t>
          </a:r>
          <a:endParaRPr lang="es-ES" dirty="0"/>
        </a:p>
      </dgm:t>
    </dgm:pt>
    <dgm:pt modelId="{7F205876-DB89-4493-87E3-116744E3E535}" type="parTrans" cxnId="{73952C12-44A9-4294-9C6B-DEA386B4CB72}">
      <dgm:prSet/>
      <dgm:spPr/>
      <dgm:t>
        <a:bodyPr/>
        <a:lstStyle/>
        <a:p>
          <a:endParaRPr lang="es-ES"/>
        </a:p>
      </dgm:t>
    </dgm:pt>
    <dgm:pt modelId="{9A787A8E-ABE7-47D9-8755-D76CF75E2277}" type="sibTrans" cxnId="{73952C12-44A9-4294-9C6B-DEA386B4CB72}">
      <dgm:prSet/>
      <dgm:spPr/>
      <dgm:t>
        <a:bodyPr/>
        <a:lstStyle/>
        <a:p>
          <a:endParaRPr lang="es-ES"/>
        </a:p>
      </dgm:t>
    </dgm:pt>
    <dgm:pt modelId="{8C2C9DB7-D8FF-48DE-AF6D-52138BB37845}">
      <dgm:prSet phldrT="[Texto]"/>
      <dgm:spPr/>
      <dgm:t>
        <a:bodyPr/>
        <a:lstStyle/>
        <a:p>
          <a:r>
            <a:rPr lang="es-ES" dirty="0" smtClean="0"/>
            <a:t>Reintegro</a:t>
          </a:r>
          <a:endParaRPr lang="es-ES" dirty="0"/>
        </a:p>
      </dgm:t>
    </dgm:pt>
    <dgm:pt modelId="{21F4E66D-DFE3-4E03-AAAF-1B7AC0BFD6D5}" type="parTrans" cxnId="{F8CF8EF7-82C8-4E7E-9D03-EADAC6D3F9DB}">
      <dgm:prSet/>
      <dgm:spPr/>
      <dgm:t>
        <a:bodyPr/>
        <a:lstStyle/>
        <a:p>
          <a:endParaRPr lang="es-ES"/>
        </a:p>
      </dgm:t>
    </dgm:pt>
    <dgm:pt modelId="{0485EF0D-84E4-4B58-981E-7573BD8E0781}" type="sibTrans" cxnId="{F8CF8EF7-82C8-4E7E-9D03-EADAC6D3F9DB}">
      <dgm:prSet/>
      <dgm:spPr/>
      <dgm:t>
        <a:bodyPr/>
        <a:lstStyle/>
        <a:p>
          <a:endParaRPr lang="es-ES"/>
        </a:p>
      </dgm:t>
    </dgm:pt>
    <dgm:pt modelId="{9E0BFE57-0005-4721-B5DF-8B40135871D8}">
      <dgm:prSet phldrT="[Texto]"/>
      <dgm:spPr/>
      <dgm:t>
        <a:bodyPr/>
        <a:lstStyle/>
        <a:p>
          <a:r>
            <a:rPr lang="es-ES" dirty="0" smtClean="0"/>
            <a:t>Rendición</a:t>
          </a:r>
          <a:endParaRPr lang="es-ES" dirty="0"/>
        </a:p>
      </dgm:t>
    </dgm:pt>
    <dgm:pt modelId="{0871F1F9-73FC-433F-9933-F60AE39224D4}" type="parTrans" cxnId="{BDE7B72C-24BD-4F25-86B7-FE0E7324DD06}">
      <dgm:prSet/>
      <dgm:spPr/>
      <dgm:t>
        <a:bodyPr/>
        <a:lstStyle/>
        <a:p>
          <a:endParaRPr lang="es-ES"/>
        </a:p>
      </dgm:t>
    </dgm:pt>
    <dgm:pt modelId="{D467D3DE-8F3C-401F-9590-F63D6AABCC4A}" type="sibTrans" cxnId="{BDE7B72C-24BD-4F25-86B7-FE0E7324DD06}">
      <dgm:prSet/>
      <dgm:spPr/>
      <dgm:t>
        <a:bodyPr/>
        <a:lstStyle/>
        <a:p>
          <a:endParaRPr lang="es-ES"/>
        </a:p>
      </dgm:t>
    </dgm:pt>
    <dgm:pt modelId="{4B36B352-A6F5-4A86-A461-F7D78C760EB3}">
      <dgm:prSet phldrT="[Texto]"/>
      <dgm:spPr/>
      <dgm:t>
        <a:bodyPr/>
        <a:lstStyle/>
        <a:p>
          <a:r>
            <a:rPr lang="es-ES" dirty="0" smtClean="0"/>
            <a:t>Auditoría</a:t>
          </a:r>
          <a:endParaRPr lang="es-ES" dirty="0"/>
        </a:p>
      </dgm:t>
    </dgm:pt>
    <dgm:pt modelId="{15EF4955-B62C-4E90-908D-696EC1F7BB06}" type="parTrans" cxnId="{A7CD35EE-3305-4345-908F-77B0C9EF0AAE}">
      <dgm:prSet/>
      <dgm:spPr/>
      <dgm:t>
        <a:bodyPr/>
        <a:lstStyle/>
        <a:p>
          <a:endParaRPr lang="es-ES"/>
        </a:p>
      </dgm:t>
    </dgm:pt>
    <dgm:pt modelId="{447C414A-DB3D-4714-877B-8A048A1F7A66}" type="sibTrans" cxnId="{A7CD35EE-3305-4345-908F-77B0C9EF0AAE}">
      <dgm:prSet/>
      <dgm:spPr/>
      <dgm:t>
        <a:bodyPr/>
        <a:lstStyle/>
        <a:p>
          <a:endParaRPr lang="es-ES"/>
        </a:p>
      </dgm:t>
    </dgm:pt>
    <dgm:pt modelId="{6D22E9CB-3C3A-40A7-AE16-E15399E62C58}">
      <dgm:prSet phldrT="[Texto]" custT="1"/>
      <dgm:spPr/>
      <dgm:t>
        <a:bodyPr/>
        <a:lstStyle/>
        <a:p>
          <a:r>
            <a:rPr lang="es-ES" sz="1050" dirty="0" smtClean="0"/>
            <a:t>Proyecto</a:t>
          </a:r>
          <a:endParaRPr lang="es-ES" sz="1050" dirty="0"/>
        </a:p>
      </dgm:t>
    </dgm:pt>
    <dgm:pt modelId="{2988621B-FCD1-4424-BE09-7C736B1E3C96}" type="parTrans" cxnId="{63A9F345-9B78-4FA4-91C4-1D83E83DACDF}">
      <dgm:prSet/>
      <dgm:spPr/>
      <dgm:t>
        <a:bodyPr/>
        <a:lstStyle/>
        <a:p>
          <a:endParaRPr lang="es-ES"/>
        </a:p>
      </dgm:t>
    </dgm:pt>
    <dgm:pt modelId="{6D669D7E-83BE-43E6-9D3A-CB2A565B3317}" type="sibTrans" cxnId="{63A9F345-9B78-4FA4-91C4-1D83E83DACDF}">
      <dgm:prSet/>
      <dgm:spPr/>
      <dgm:t>
        <a:bodyPr/>
        <a:lstStyle/>
        <a:p>
          <a:endParaRPr lang="es-ES"/>
        </a:p>
      </dgm:t>
    </dgm:pt>
    <dgm:pt modelId="{BBE47236-AB12-4E9A-A704-6BDE17C63679}">
      <dgm:prSet phldrT="[Texto]" custT="1"/>
      <dgm:spPr/>
      <dgm:t>
        <a:bodyPr/>
        <a:lstStyle/>
        <a:p>
          <a:r>
            <a:rPr lang="es-ES" sz="1050" dirty="0" smtClean="0"/>
            <a:t>CAR</a:t>
          </a:r>
          <a:endParaRPr lang="es-ES" sz="1050" dirty="0"/>
        </a:p>
      </dgm:t>
    </dgm:pt>
    <dgm:pt modelId="{564B5F9C-6252-43E1-8BE7-E41FFAE54FA5}" type="parTrans" cxnId="{B8CBF969-41C9-4B70-985F-A61D9C40FB5A}">
      <dgm:prSet/>
      <dgm:spPr/>
      <dgm:t>
        <a:bodyPr/>
        <a:lstStyle/>
        <a:p>
          <a:endParaRPr lang="es-ES"/>
        </a:p>
      </dgm:t>
    </dgm:pt>
    <dgm:pt modelId="{92A73711-9A9C-49E9-8E44-5735CCBF1639}" type="sibTrans" cxnId="{B8CBF969-41C9-4B70-985F-A61D9C40FB5A}">
      <dgm:prSet/>
      <dgm:spPr/>
      <dgm:t>
        <a:bodyPr/>
        <a:lstStyle/>
        <a:p>
          <a:endParaRPr lang="es-ES"/>
        </a:p>
      </dgm:t>
    </dgm:pt>
    <dgm:pt modelId="{5139F384-9013-4829-BE23-2D22C1825A72}">
      <dgm:prSet phldrT="[Texto]" custT="1"/>
      <dgm:spPr/>
      <dgm:t>
        <a:bodyPr/>
        <a:lstStyle/>
        <a:p>
          <a:r>
            <a:rPr lang="es-ES" sz="900" dirty="0" smtClean="0"/>
            <a:t>Según plazos del  SDE</a:t>
          </a:r>
          <a:endParaRPr lang="es-ES" sz="900" dirty="0"/>
        </a:p>
      </dgm:t>
    </dgm:pt>
    <dgm:pt modelId="{E1153658-7AAC-42CC-9412-0F3B8F9BC000}" type="parTrans" cxnId="{BD1C1B47-2318-43B7-AF65-45E98EF0E9FE}">
      <dgm:prSet/>
      <dgm:spPr/>
      <dgm:t>
        <a:bodyPr/>
        <a:lstStyle/>
        <a:p>
          <a:endParaRPr lang="es-ES"/>
        </a:p>
      </dgm:t>
    </dgm:pt>
    <dgm:pt modelId="{D4707738-C6A4-4077-A1D1-60BAA460ABB6}" type="sibTrans" cxnId="{BD1C1B47-2318-43B7-AF65-45E98EF0E9FE}">
      <dgm:prSet/>
      <dgm:spPr/>
      <dgm:t>
        <a:bodyPr/>
        <a:lstStyle/>
        <a:p>
          <a:endParaRPr lang="es-ES"/>
        </a:p>
      </dgm:t>
    </dgm:pt>
    <dgm:pt modelId="{9BCB3DAF-D44D-4D2F-986F-C3397FCEA83E}">
      <dgm:prSet phldrT="[Texto]" custT="1"/>
      <dgm:spPr/>
      <dgm:t>
        <a:bodyPr/>
        <a:lstStyle/>
        <a:p>
          <a:r>
            <a:rPr lang="es-ES" sz="1050" dirty="0" smtClean="0"/>
            <a:t>Según plan de ejecución</a:t>
          </a:r>
          <a:endParaRPr lang="es-ES" sz="1050" dirty="0"/>
        </a:p>
      </dgm:t>
    </dgm:pt>
    <dgm:pt modelId="{9C46647E-C132-48FC-8F2D-5ECC0F37305F}" type="parTrans" cxnId="{EA0880D0-B36A-4A84-B7BF-622C06E023CE}">
      <dgm:prSet/>
      <dgm:spPr/>
      <dgm:t>
        <a:bodyPr/>
        <a:lstStyle/>
        <a:p>
          <a:endParaRPr lang="es-ES"/>
        </a:p>
      </dgm:t>
    </dgm:pt>
    <dgm:pt modelId="{5D08F0D2-09C8-49A8-9BEA-A336FA99410D}" type="sibTrans" cxnId="{EA0880D0-B36A-4A84-B7BF-622C06E023CE}">
      <dgm:prSet/>
      <dgm:spPr/>
      <dgm:t>
        <a:bodyPr/>
        <a:lstStyle/>
        <a:p>
          <a:endParaRPr lang="es-ES"/>
        </a:p>
      </dgm:t>
    </dgm:pt>
    <dgm:pt modelId="{FDF69B8C-BE4C-4BD3-AB93-79C1021733E8}">
      <dgm:prSet phldrT="[Texto]"/>
      <dgm:spPr/>
      <dgm:t>
        <a:bodyPr/>
        <a:lstStyle/>
        <a:p>
          <a:endParaRPr lang="es-ES" dirty="0"/>
        </a:p>
      </dgm:t>
    </dgm:pt>
    <dgm:pt modelId="{31BA9F04-241D-40B4-9536-BD74D704D374}" type="parTrans" cxnId="{54222797-4930-4FC2-8078-1C91D55C41E4}">
      <dgm:prSet/>
      <dgm:spPr/>
      <dgm:t>
        <a:bodyPr/>
        <a:lstStyle/>
        <a:p>
          <a:endParaRPr lang="es-ES"/>
        </a:p>
      </dgm:t>
    </dgm:pt>
    <dgm:pt modelId="{C5BC31EE-6C93-44D6-99A0-C7727C3DBA8F}" type="sibTrans" cxnId="{54222797-4930-4FC2-8078-1C91D55C41E4}">
      <dgm:prSet/>
      <dgm:spPr/>
      <dgm:t>
        <a:bodyPr/>
        <a:lstStyle/>
        <a:p>
          <a:endParaRPr lang="es-ES"/>
        </a:p>
      </dgm:t>
    </dgm:pt>
    <dgm:pt modelId="{24CC798C-955A-463D-9A06-2877480A0327}">
      <dgm:prSet phldrT="[Texto]"/>
      <dgm:spPr/>
      <dgm:t>
        <a:bodyPr/>
        <a:lstStyle/>
        <a:p>
          <a:endParaRPr lang="es-ES" sz="800" dirty="0"/>
        </a:p>
      </dgm:t>
    </dgm:pt>
    <dgm:pt modelId="{DD28F783-1E51-4798-BB4F-39B8D09F61C5}" type="parTrans" cxnId="{CE3289B4-7C01-4E69-9ADF-D03B5E63C119}">
      <dgm:prSet/>
      <dgm:spPr/>
      <dgm:t>
        <a:bodyPr/>
        <a:lstStyle/>
        <a:p>
          <a:endParaRPr lang="es-ES"/>
        </a:p>
      </dgm:t>
    </dgm:pt>
    <dgm:pt modelId="{759DE3F9-3C91-4FCC-A0F1-86E8D92B6EF0}" type="sibTrans" cxnId="{CE3289B4-7C01-4E69-9ADF-D03B5E63C119}">
      <dgm:prSet/>
      <dgm:spPr/>
      <dgm:t>
        <a:bodyPr/>
        <a:lstStyle/>
        <a:p>
          <a:endParaRPr lang="es-ES"/>
        </a:p>
      </dgm:t>
    </dgm:pt>
    <dgm:pt modelId="{A9A92BC2-648E-4393-A62E-4F0BC79F1C17}">
      <dgm:prSet phldrT="[Texto]"/>
      <dgm:spPr/>
      <dgm:t>
        <a:bodyPr/>
        <a:lstStyle/>
        <a:p>
          <a:endParaRPr lang="es-ES" sz="800" dirty="0"/>
        </a:p>
      </dgm:t>
    </dgm:pt>
    <dgm:pt modelId="{46812447-D349-42C3-A906-28E53763E0D6}" type="parTrans" cxnId="{2FC10194-BA4D-4184-B2BE-618ACC7E2071}">
      <dgm:prSet/>
      <dgm:spPr/>
      <dgm:t>
        <a:bodyPr/>
        <a:lstStyle/>
        <a:p>
          <a:endParaRPr lang="es-ES"/>
        </a:p>
      </dgm:t>
    </dgm:pt>
    <dgm:pt modelId="{67E5BD37-9252-4CE6-A66E-88C8728A0054}" type="sibTrans" cxnId="{2FC10194-BA4D-4184-B2BE-618ACC7E2071}">
      <dgm:prSet/>
      <dgm:spPr/>
      <dgm:t>
        <a:bodyPr/>
        <a:lstStyle/>
        <a:p>
          <a:endParaRPr lang="es-ES"/>
        </a:p>
      </dgm:t>
    </dgm:pt>
    <dgm:pt modelId="{A59AFA9F-D3BC-4560-805E-0221986060CA}">
      <dgm:prSet phldrT="[Texto]"/>
      <dgm:spPr/>
      <dgm:t>
        <a:bodyPr/>
        <a:lstStyle/>
        <a:p>
          <a:endParaRPr lang="es-ES" sz="800" dirty="0"/>
        </a:p>
      </dgm:t>
    </dgm:pt>
    <dgm:pt modelId="{0D77F5F6-B87C-415A-9516-92E439224875}" type="parTrans" cxnId="{42AA5FD7-5FA7-4382-B077-37F055828D40}">
      <dgm:prSet/>
      <dgm:spPr/>
      <dgm:t>
        <a:bodyPr/>
        <a:lstStyle/>
        <a:p>
          <a:endParaRPr lang="es-ES"/>
        </a:p>
      </dgm:t>
    </dgm:pt>
    <dgm:pt modelId="{EC5786C2-1A98-4D78-9105-C85A75ADDA6F}" type="sibTrans" cxnId="{42AA5FD7-5FA7-4382-B077-37F055828D40}">
      <dgm:prSet/>
      <dgm:spPr/>
      <dgm:t>
        <a:bodyPr/>
        <a:lstStyle/>
        <a:p>
          <a:endParaRPr lang="es-ES"/>
        </a:p>
      </dgm:t>
    </dgm:pt>
    <dgm:pt modelId="{D5AFD3C0-E742-45E7-951D-E75B7BB48820}" type="pres">
      <dgm:prSet presAssocID="{F69AF9E4-D396-44D9-B544-4E01AEDFEB2E}" presName="Name0" presStyleCnt="0">
        <dgm:presLayoutVars>
          <dgm:dir/>
          <dgm:animLvl val="lvl"/>
          <dgm:resizeHandles val="exact"/>
        </dgm:presLayoutVars>
      </dgm:prSet>
      <dgm:spPr/>
      <dgm:t>
        <a:bodyPr/>
        <a:lstStyle/>
        <a:p>
          <a:endParaRPr lang="es-ES"/>
        </a:p>
      </dgm:t>
    </dgm:pt>
    <dgm:pt modelId="{4BFAF06E-ED48-4416-A8CB-653A94E409ED}" type="pres">
      <dgm:prSet presAssocID="{F69AF9E4-D396-44D9-B544-4E01AEDFEB2E}" presName="tSp" presStyleCnt="0"/>
      <dgm:spPr/>
    </dgm:pt>
    <dgm:pt modelId="{AC83D3EB-A1D3-4930-B378-666F5A46CE90}" type="pres">
      <dgm:prSet presAssocID="{F69AF9E4-D396-44D9-B544-4E01AEDFEB2E}" presName="bSp" presStyleCnt="0"/>
      <dgm:spPr/>
    </dgm:pt>
    <dgm:pt modelId="{5EB9951B-C67F-4671-B311-C76EDE53F718}" type="pres">
      <dgm:prSet presAssocID="{F69AF9E4-D396-44D9-B544-4E01AEDFEB2E}" presName="process" presStyleCnt="0"/>
      <dgm:spPr/>
    </dgm:pt>
    <dgm:pt modelId="{3905BD31-E4A0-4BB6-98DE-A76CAE30031A}" type="pres">
      <dgm:prSet presAssocID="{8E93AEA4-661F-46CC-A5FC-98C7B1D48A52}" presName="composite1" presStyleCnt="0"/>
      <dgm:spPr/>
    </dgm:pt>
    <dgm:pt modelId="{18CD8E5A-3BD4-4EED-8535-DC997986D73C}" type="pres">
      <dgm:prSet presAssocID="{8E93AEA4-661F-46CC-A5FC-98C7B1D48A52}" presName="dummyNode1" presStyleLbl="node1" presStyleIdx="0" presStyleCnt="8"/>
      <dgm:spPr/>
    </dgm:pt>
    <dgm:pt modelId="{76F91AB3-D972-4DC7-A124-1A941313E892}" type="pres">
      <dgm:prSet presAssocID="{8E93AEA4-661F-46CC-A5FC-98C7B1D48A52}" presName="childNode1" presStyleLbl="bgAcc1" presStyleIdx="0" presStyleCnt="8">
        <dgm:presLayoutVars>
          <dgm:bulletEnabled val="1"/>
        </dgm:presLayoutVars>
      </dgm:prSet>
      <dgm:spPr/>
      <dgm:t>
        <a:bodyPr/>
        <a:lstStyle/>
        <a:p>
          <a:endParaRPr lang="es-ES"/>
        </a:p>
      </dgm:t>
    </dgm:pt>
    <dgm:pt modelId="{E4022A72-7CE6-4C78-B788-A8E28BE34A48}" type="pres">
      <dgm:prSet presAssocID="{8E93AEA4-661F-46CC-A5FC-98C7B1D48A52}" presName="childNode1tx" presStyleLbl="bgAcc1" presStyleIdx="0" presStyleCnt="8">
        <dgm:presLayoutVars>
          <dgm:bulletEnabled val="1"/>
        </dgm:presLayoutVars>
      </dgm:prSet>
      <dgm:spPr/>
      <dgm:t>
        <a:bodyPr/>
        <a:lstStyle/>
        <a:p>
          <a:endParaRPr lang="es-ES"/>
        </a:p>
      </dgm:t>
    </dgm:pt>
    <dgm:pt modelId="{16FF6C55-4919-4F7D-8ED7-14F90796EB1F}" type="pres">
      <dgm:prSet presAssocID="{8E93AEA4-661F-46CC-A5FC-98C7B1D48A52}" presName="parentNode1" presStyleLbl="node1" presStyleIdx="0" presStyleCnt="8">
        <dgm:presLayoutVars>
          <dgm:chMax val="1"/>
          <dgm:bulletEnabled val="1"/>
        </dgm:presLayoutVars>
      </dgm:prSet>
      <dgm:spPr/>
      <dgm:t>
        <a:bodyPr/>
        <a:lstStyle/>
        <a:p>
          <a:endParaRPr lang="es-ES"/>
        </a:p>
      </dgm:t>
    </dgm:pt>
    <dgm:pt modelId="{6600D30C-C3F6-4C69-A78B-08D2D0C31D04}" type="pres">
      <dgm:prSet presAssocID="{8E93AEA4-661F-46CC-A5FC-98C7B1D48A52}" presName="connSite1" presStyleCnt="0"/>
      <dgm:spPr/>
    </dgm:pt>
    <dgm:pt modelId="{6D388ACC-6E08-4DA9-BCE8-9E798EC614A7}" type="pres">
      <dgm:prSet presAssocID="{69178D1C-9FB7-402C-BF21-65D8380184F6}" presName="Name9" presStyleLbl="sibTrans2D1" presStyleIdx="0" presStyleCnt="7"/>
      <dgm:spPr/>
      <dgm:t>
        <a:bodyPr/>
        <a:lstStyle/>
        <a:p>
          <a:endParaRPr lang="es-ES"/>
        </a:p>
      </dgm:t>
    </dgm:pt>
    <dgm:pt modelId="{7113766A-A311-4B8D-B3CF-6E29CFE4E3AB}" type="pres">
      <dgm:prSet presAssocID="{EBD0E48A-3426-4EE3-A318-A5EC65FA09E8}" presName="composite2" presStyleCnt="0"/>
      <dgm:spPr/>
    </dgm:pt>
    <dgm:pt modelId="{F9F5F390-7535-4739-A254-C32D8CBF0F2B}" type="pres">
      <dgm:prSet presAssocID="{EBD0E48A-3426-4EE3-A318-A5EC65FA09E8}" presName="dummyNode2" presStyleLbl="node1" presStyleIdx="0" presStyleCnt="8"/>
      <dgm:spPr/>
    </dgm:pt>
    <dgm:pt modelId="{A922B0AA-2333-49ED-BDA8-5DCAFF428FAF}" type="pres">
      <dgm:prSet presAssocID="{EBD0E48A-3426-4EE3-A318-A5EC65FA09E8}" presName="childNode2" presStyleLbl="bgAcc1" presStyleIdx="1" presStyleCnt="8">
        <dgm:presLayoutVars>
          <dgm:bulletEnabled val="1"/>
        </dgm:presLayoutVars>
      </dgm:prSet>
      <dgm:spPr/>
      <dgm:t>
        <a:bodyPr/>
        <a:lstStyle/>
        <a:p>
          <a:endParaRPr lang="es-ES"/>
        </a:p>
      </dgm:t>
    </dgm:pt>
    <dgm:pt modelId="{291D3008-C7EE-4147-96CA-2D3B1223F3DB}" type="pres">
      <dgm:prSet presAssocID="{EBD0E48A-3426-4EE3-A318-A5EC65FA09E8}" presName="childNode2tx" presStyleLbl="bgAcc1" presStyleIdx="1" presStyleCnt="8">
        <dgm:presLayoutVars>
          <dgm:bulletEnabled val="1"/>
        </dgm:presLayoutVars>
      </dgm:prSet>
      <dgm:spPr/>
      <dgm:t>
        <a:bodyPr/>
        <a:lstStyle/>
        <a:p>
          <a:endParaRPr lang="es-ES"/>
        </a:p>
      </dgm:t>
    </dgm:pt>
    <dgm:pt modelId="{4AB2F2BB-053D-430A-B9D6-02F155F98765}" type="pres">
      <dgm:prSet presAssocID="{EBD0E48A-3426-4EE3-A318-A5EC65FA09E8}" presName="parentNode2" presStyleLbl="node1" presStyleIdx="1" presStyleCnt="8">
        <dgm:presLayoutVars>
          <dgm:chMax val="0"/>
          <dgm:bulletEnabled val="1"/>
        </dgm:presLayoutVars>
      </dgm:prSet>
      <dgm:spPr/>
      <dgm:t>
        <a:bodyPr/>
        <a:lstStyle/>
        <a:p>
          <a:endParaRPr lang="es-ES"/>
        </a:p>
      </dgm:t>
    </dgm:pt>
    <dgm:pt modelId="{87E4E26F-4FAA-4809-ADDE-9F795D25752D}" type="pres">
      <dgm:prSet presAssocID="{EBD0E48A-3426-4EE3-A318-A5EC65FA09E8}" presName="connSite2" presStyleCnt="0"/>
      <dgm:spPr/>
    </dgm:pt>
    <dgm:pt modelId="{AEEA5B83-992A-45CD-A1C9-C83179CB8E34}" type="pres">
      <dgm:prSet presAssocID="{E6AAB587-72B5-42FF-AD35-655D2025E081}" presName="Name18" presStyleLbl="sibTrans2D1" presStyleIdx="1" presStyleCnt="7"/>
      <dgm:spPr/>
      <dgm:t>
        <a:bodyPr/>
        <a:lstStyle/>
        <a:p>
          <a:endParaRPr lang="es-ES"/>
        </a:p>
      </dgm:t>
    </dgm:pt>
    <dgm:pt modelId="{6A40B491-611C-4442-9B14-36CEB4734D29}" type="pres">
      <dgm:prSet presAssocID="{762A3A6B-BBDB-44FA-BAC2-250E6B367658}" presName="composite1" presStyleCnt="0"/>
      <dgm:spPr/>
    </dgm:pt>
    <dgm:pt modelId="{8C39A4B6-F2EC-4DDE-9E8C-3388E5D66CEE}" type="pres">
      <dgm:prSet presAssocID="{762A3A6B-BBDB-44FA-BAC2-250E6B367658}" presName="dummyNode1" presStyleLbl="node1" presStyleIdx="1" presStyleCnt="8"/>
      <dgm:spPr/>
    </dgm:pt>
    <dgm:pt modelId="{3B87CFD3-7044-4348-ABA1-5C7B3090B575}" type="pres">
      <dgm:prSet presAssocID="{762A3A6B-BBDB-44FA-BAC2-250E6B367658}" presName="childNode1" presStyleLbl="bgAcc1" presStyleIdx="2" presStyleCnt="8">
        <dgm:presLayoutVars>
          <dgm:bulletEnabled val="1"/>
        </dgm:presLayoutVars>
      </dgm:prSet>
      <dgm:spPr/>
      <dgm:t>
        <a:bodyPr/>
        <a:lstStyle/>
        <a:p>
          <a:endParaRPr lang="es-ES"/>
        </a:p>
      </dgm:t>
    </dgm:pt>
    <dgm:pt modelId="{7B35DD07-72FC-4252-A1F9-58EC54706B48}" type="pres">
      <dgm:prSet presAssocID="{762A3A6B-BBDB-44FA-BAC2-250E6B367658}" presName="childNode1tx" presStyleLbl="bgAcc1" presStyleIdx="2" presStyleCnt="8">
        <dgm:presLayoutVars>
          <dgm:bulletEnabled val="1"/>
        </dgm:presLayoutVars>
      </dgm:prSet>
      <dgm:spPr/>
      <dgm:t>
        <a:bodyPr/>
        <a:lstStyle/>
        <a:p>
          <a:endParaRPr lang="es-ES"/>
        </a:p>
      </dgm:t>
    </dgm:pt>
    <dgm:pt modelId="{2F716D8A-8172-4119-A616-05426D7CA11D}" type="pres">
      <dgm:prSet presAssocID="{762A3A6B-BBDB-44FA-BAC2-250E6B367658}" presName="parentNode1" presStyleLbl="node1" presStyleIdx="2" presStyleCnt="8">
        <dgm:presLayoutVars>
          <dgm:chMax val="1"/>
          <dgm:bulletEnabled val="1"/>
        </dgm:presLayoutVars>
      </dgm:prSet>
      <dgm:spPr/>
      <dgm:t>
        <a:bodyPr/>
        <a:lstStyle/>
        <a:p>
          <a:endParaRPr lang="es-ES"/>
        </a:p>
      </dgm:t>
    </dgm:pt>
    <dgm:pt modelId="{07B78646-BD56-4248-AA09-76511139518C}" type="pres">
      <dgm:prSet presAssocID="{762A3A6B-BBDB-44FA-BAC2-250E6B367658}" presName="connSite1" presStyleCnt="0"/>
      <dgm:spPr/>
    </dgm:pt>
    <dgm:pt modelId="{3BDEC38C-9C54-4CF0-A5D0-5AE44F13EEB6}" type="pres">
      <dgm:prSet presAssocID="{E76F9140-8ACE-4DD5-A1C8-4977FDF77762}" presName="Name9" presStyleLbl="sibTrans2D1" presStyleIdx="2" presStyleCnt="7"/>
      <dgm:spPr/>
      <dgm:t>
        <a:bodyPr/>
        <a:lstStyle/>
        <a:p>
          <a:endParaRPr lang="es-ES"/>
        </a:p>
      </dgm:t>
    </dgm:pt>
    <dgm:pt modelId="{8F0482D6-4646-4827-83E8-708C15E26D20}" type="pres">
      <dgm:prSet presAssocID="{96B4B6EE-704A-469A-8777-4B810F865541}" presName="composite2" presStyleCnt="0"/>
      <dgm:spPr/>
    </dgm:pt>
    <dgm:pt modelId="{08B019EB-4249-4D41-B29B-9CC443D3671C}" type="pres">
      <dgm:prSet presAssocID="{96B4B6EE-704A-469A-8777-4B810F865541}" presName="dummyNode2" presStyleLbl="node1" presStyleIdx="2" presStyleCnt="8"/>
      <dgm:spPr/>
    </dgm:pt>
    <dgm:pt modelId="{D12B79EE-28CB-4388-8E00-580BF88929FE}" type="pres">
      <dgm:prSet presAssocID="{96B4B6EE-704A-469A-8777-4B810F865541}" presName="childNode2" presStyleLbl="bgAcc1" presStyleIdx="3" presStyleCnt="8">
        <dgm:presLayoutVars>
          <dgm:bulletEnabled val="1"/>
        </dgm:presLayoutVars>
      </dgm:prSet>
      <dgm:spPr/>
      <dgm:t>
        <a:bodyPr/>
        <a:lstStyle/>
        <a:p>
          <a:endParaRPr lang="es-ES"/>
        </a:p>
      </dgm:t>
    </dgm:pt>
    <dgm:pt modelId="{2F0D90C2-1C47-4345-9B60-984B607D9273}" type="pres">
      <dgm:prSet presAssocID="{96B4B6EE-704A-469A-8777-4B810F865541}" presName="childNode2tx" presStyleLbl="bgAcc1" presStyleIdx="3" presStyleCnt="8">
        <dgm:presLayoutVars>
          <dgm:bulletEnabled val="1"/>
        </dgm:presLayoutVars>
      </dgm:prSet>
      <dgm:spPr/>
      <dgm:t>
        <a:bodyPr/>
        <a:lstStyle/>
        <a:p>
          <a:endParaRPr lang="es-ES"/>
        </a:p>
      </dgm:t>
    </dgm:pt>
    <dgm:pt modelId="{8C28BF34-64BA-4810-AD23-C082D33D02F0}" type="pres">
      <dgm:prSet presAssocID="{96B4B6EE-704A-469A-8777-4B810F865541}" presName="parentNode2" presStyleLbl="node1" presStyleIdx="3" presStyleCnt="8">
        <dgm:presLayoutVars>
          <dgm:chMax val="0"/>
          <dgm:bulletEnabled val="1"/>
        </dgm:presLayoutVars>
      </dgm:prSet>
      <dgm:spPr/>
      <dgm:t>
        <a:bodyPr/>
        <a:lstStyle/>
        <a:p>
          <a:endParaRPr lang="es-ES"/>
        </a:p>
      </dgm:t>
    </dgm:pt>
    <dgm:pt modelId="{023FBAC9-047F-42AE-990F-D17B94B4FF1A}" type="pres">
      <dgm:prSet presAssocID="{96B4B6EE-704A-469A-8777-4B810F865541}" presName="connSite2" presStyleCnt="0"/>
      <dgm:spPr/>
    </dgm:pt>
    <dgm:pt modelId="{A5F0019A-EC7B-4ED0-9D44-065C3B5DDAFC}" type="pres">
      <dgm:prSet presAssocID="{1291DD46-7475-4C86-B812-3B8041A39E34}" presName="Name18" presStyleLbl="sibTrans2D1" presStyleIdx="3" presStyleCnt="7"/>
      <dgm:spPr/>
      <dgm:t>
        <a:bodyPr/>
        <a:lstStyle/>
        <a:p>
          <a:endParaRPr lang="es-ES"/>
        </a:p>
      </dgm:t>
    </dgm:pt>
    <dgm:pt modelId="{35B6224B-B09D-4A95-93BD-CE557A05EFE7}" type="pres">
      <dgm:prSet presAssocID="{6F614373-8E57-4AA5-842D-58240D3F729E}" presName="composite1" presStyleCnt="0"/>
      <dgm:spPr/>
    </dgm:pt>
    <dgm:pt modelId="{01218CE5-8A11-4869-9518-920764842BEB}" type="pres">
      <dgm:prSet presAssocID="{6F614373-8E57-4AA5-842D-58240D3F729E}" presName="dummyNode1" presStyleLbl="node1" presStyleIdx="3" presStyleCnt="8"/>
      <dgm:spPr/>
    </dgm:pt>
    <dgm:pt modelId="{E22910E8-A3E6-4AF9-AB0A-6538BB1B4E5F}" type="pres">
      <dgm:prSet presAssocID="{6F614373-8E57-4AA5-842D-58240D3F729E}" presName="childNode1" presStyleLbl="bgAcc1" presStyleIdx="4" presStyleCnt="8">
        <dgm:presLayoutVars>
          <dgm:bulletEnabled val="1"/>
        </dgm:presLayoutVars>
      </dgm:prSet>
      <dgm:spPr/>
      <dgm:t>
        <a:bodyPr/>
        <a:lstStyle/>
        <a:p>
          <a:endParaRPr lang="es-ES"/>
        </a:p>
      </dgm:t>
    </dgm:pt>
    <dgm:pt modelId="{684C20AD-F088-4B30-A913-06263CE73BF4}" type="pres">
      <dgm:prSet presAssocID="{6F614373-8E57-4AA5-842D-58240D3F729E}" presName="childNode1tx" presStyleLbl="bgAcc1" presStyleIdx="4" presStyleCnt="8">
        <dgm:presLayoutVars>
          <dgm:bulletEnabled val="1"/>
        </dgm:presLayoutVars>
      </dgm:prSet>
      <dgm:spPr/>
      <dgm:t>
        <a:bodyPr/>
        <a:lstStyle/>
        <a:p>
          <a:endParaRPr lang="es-ES"/>
        </a:p>
      </dgm:t>
    </dgm:pt>
    <dgm:pt modelId="{A61BCCED-0831-4684-ABFC-733553C89F41}" type="pres">
      <dgm:prSet presAssocID="{6F614373-8E57-4AA5-842D-58240D3F729E}" presName="parentNode1" presStyleLbl="node1" presStyleIdx="4" presStyleCnt="8">
        <dgm:presLayoutVars>
          <dgm:chMax val="1"/>
          <dgm:bulletEnabled val="1"/>
        </dgm:presLayoutVars>
      </dgm:prSet>
      <dgm:spPr/>
      <dgm:t>
        <a:bodyPr/>
        <a:lstStyle/>
        <a:p>
          <a:endParaRPr lang="es-ES"/>
        </a:p>
      </dgm:t>
    </dgm:pt>
    <dgm:pt modelId="{E8A1336B-ED89-430D-A2B6-EBAF998865F8}" type="pres">
      <dgm:prSet presAssocID="{6F614373-8E57-4AA5-842D-58240D3F729E}" presName="connSite1" presStyleCnt="0"/>
      <dgm:spPr/>
    </dgm:pt>
    <dgm:pt modelId="{CDD025EB-C6F7-49A8-823E-227FCD7D6A02}" type="pres">
      <dgm:prSet presAssocID="{9A787A8E-ABE7-47D9-8755-D76CF75E2277}" presName="Name9" presStyleLbl="sibTrans2D1" presStyleIdx="4" presStyleCnt="7"/>
      <dgm:spPr/>
      <dgm:t>
        <a:bodyPr/>
        <a:lstStyle/>
        <a:p>
          <a:endParaRPr lang="es-ES"/>
        </a:p>
      </dgm:t>
    </dgm:pt>
    <dgm:pt modelId="{621A38B7-D403-4C70-B27D-C74AC3C8D872}" type="pres">
      <dgm:prSet presAssocID="{4B36B352-A6F5-4A86-A461-F7D78C760EB3}" presName="composite2" presStyleCnt="0"/>
      <dgm:spPr/>
    </dgm:pt>
    <dgm:pt modelId="{C68A4DA1-E30A-4234-9BE5-8C59E0076EDF}" type="pres">
      <dgm:prSet presAssocID="{4B36B352-A6F5-4A86-A461-F7D78C760EB3}" presName="dummyNode2" presStyleLbl="node1" presStyleIdx="4" presStyleCnt="8"/>
      <dgm:spPr/>
    </dgm:pt>
    <dgm:pt modelId="{248B0E3B-E718-46DE-9B47-D735DDC1832B}" type="pres">
      <dgm:prSet presAssocID="{4B36B352-A6F5-4A86-A461-F7D78C760EB3}" presName="childNode2" presStyleLbl="bgAcc1" presStyleIdx="5" presStyleCnt="8">
        <dgm:presLayoutVars>
          <dgm:bulletEnabled val="1"/>
        </dgm:presLayoutVars>
      </dgm:prSet>
      <dgm:spPr/>
      <dgm:t>
        <a:bodyPr/>
        <a:lstStyle/>
        <a:p>
          <a:endParaRPr lang="es-ES"/>
        </a:p>
      </dgm:t>
    </dgm:pt>
    <dgm:pt modelId="{9A46100C-C524-436C-925B-CBFCE6C180B5}" type="pres">
      <dgm:prSet presAssocID="{4B36B352-A6F5-4A86-A461-F7D78C760EB3}" presName="childNode2tx" presStyleLbl="bgAcc1" presStyleIdx="5" presStyleCnt="8">
        <dgm:presLayoutVars>
          <dgm:bulletEnabled val="1"/>
        </dgm:presLayoutVars>
      </dgm:prSet>
      <dgm:spPr/>
      <dgm:t>
        <a:bodyPr/>
        <a:lstStyle/>
        <a:p>
          <a:endParaRPr lang="es-ES"/>
        </a:p>
      </dgm:t>
    </dgm:pt>
    <dgm:pt modelId="{72FC515D-E5B1-432C-B685-D019A1F0FBEF}" type="pres">
      <dgm:prSet presAssocID="{4B36B352-A6F5-4A86-A461-F7D78C760EB3}" presName="parentNode2" presStyleLbl="node1" presStyleIdx="5" presStyleCnt="8">
        <dgm:presLayoutVars>
          <dgm:chMax val="0"/>
          <dgm:bulletEnabled val="1"/>
        </dgm:presLayoutVars>
      </dgm:prSet>
      <dgm:spPr/>
      <dgm:t>
        <a:bodyPr/>
        <a:lstStyle/>
        <a:p>
          <a:endParaRPr lang="es-ES"/>
        </a:p>
      </dgm:t>
    </dgm:pt>
    <dgm:pt modelId="{621C1FF2-3DF6-4C28-810D-FD26416F7415}" type="pres">
      <dgm:prSet presAssocID="{4B36B352-A6F5-4A86-A461-F7D78C760EB3}" presName="connSite2" presStyleCnt="0"/>
      <dgm:spPr/>
    </dgm:pt>
    <dgm:pt modelId="{F1F7C3A6-2DEB-4BF8-A64F-4C03475D5757}" type="pres">
      <dgm:prSet presAssocID="{447C414A-DB3D-4714-877B-8A048A1F7A66}" presName="Name18" presStyleLbl="sibTrans2D1" presStyleIdx="5" presStyleCnt="7"/>
      <dgm:spPr/>
      <dgm:t>
        <a:bodyPr/>
        <a:lstStyle/>
        <a:p>
          <a:endParaRPr lang="es-ES"/>
        </a:p>
      </dgm:t>
    </dgm:pt>
    <dgm:pt modelId="{2F66AE09-FB90-4737-A5E7-1EC7B5EE8FB6}" type="pres">
      <dgm:prSet presAssocID="{8C2C9DB7-D8FF-48DE-AF6D-52138BB37845}" presName="composite1" presStyleCnt="0"/>
      <dgm:spPr/>
    </dgm:pt>
    <dgm:pt modelId="{9AE6AA68-A506-4880-A596-FA75C38ADB39}" type="pres">
      <dgm:prSet presAssocID="{8C2C9DB7-D8FF-48DE-AF6D-52138BB37845}" presName="dummyNode1" presStyleLbl="node1" presStyleIdx="5" presStyleCnt="8"/>
      <dgm:spPr/>
    </dgm:pt>
    <dgm:pt modelId="{3AD5E73B-E671-4E83-9BC0-D23B52ECD559}" type="pres">
      <dgm:prSet presAssocID="{8C2C9DB7-D8FF-48DE-AF6D-52138BB37845}" presName="childNode1" presStyleLbl="bgAcc1" presStyleIdx="6" presStyleCnt="8">
        <dgm:presLayoutVars>
          <dgm:bulletEnabled val="1"/>
        </dgm:presLayoutVars>
      </dgm:prSet>
      <dgm:spPr/>
      <dgm:t>
        <a:bodyPr/>
        <a:lstStyle/>
        <a:p>
          <a:endParaRPr lang="es-ES"/>
        </a:p>
      </dgm:t>
    </dgm:pt>
    <dgm:pt modelId="{F14FDCEB-C881-447E-99D7-80B9449FA00C}" type="pres">
      <dgm:prSet presAssocID="{8C2C9DB7-D8FF-48DE-AF6D-52138BB37845}" presName="childNode1tx" presStyleLbl="bgAcc1" presStyleIdx="6" presStyleCnt="8">
        <dgm:presLayoutVars>
          <dgm:bulletEnabled val="1"/>
        </dgm:presLayoutVars>
      </dgm:prSet>
      <dgm:spPr/>
      <dgm:t>
        <a:bodyPr/>
        <a:lstStyle/>
        <a:p>
          <a:endParaRPr lang="es-ES"/>
        </a:p>
      </dgm:t>
    </dgm:pt>
    <dgm:pt modelId="{7731FAE8-DD99-4997-97DD-2A55198BFFBE}" type="pres">
      <dgm:prSet presAssocID="{8C2C9DB7-D8FF-48DE-AF6D-52138BB37845}" presName="parentNode1" presStyleLbl="node1" presStyleIdx="6" presStyleCnt="8">
        <dgm:presLayoutVars>
          <dgm:chMax val="1"/>
          <dgm:bulletEnabled val="1"/>
        </dgm:presLayoutVars>
      </dgm:prSet>
      <dgm:spPr/>
      <dgm:t>
        <a:bodyPr/>
        <a:lstStyle/>
        <a:p>
          <a:endParaRPr lang="es-ES"/>
        </a:p>
      </dgm:t>
    </dgm:pt>
    <dgm:pt modelId="{9EA90C97-565D-4442-B13B-BC1D47F2861E}" type="pres">
      <dgm:prSet presAssocID="{8C2C9DB7-D8FF-48DE-AF6D-52138BB37845}" presName="connSite1" presStyleCnt="0"/>
      <dgm:spPr/>
    </dgm:pt>
    <dgm:pt modelId="{92A3BE28-9E69-4996-B58D-40C9FB85940F}" type="pres">
      <dgm:prSet presAssocID="{0485EF0D-84E4-4B58-981E-7573BD8E0781}" presName="Name9" presStyleLbl="sibTrans2D1" presStyleIdx="6" presStyleCnt="7"/>
      <dgm:spPr/>
      <dgm:t>
        <a:bodyPr/>
        <a:lstStyle/>
        <a:p>
          <a:endParaRPr lang="es-ES"/>
        </a:p>
      </dgm:t>
    </dgm:pt>
    <dgm:pt modelId="{F5C6E32D-8BE8-465D-BFCF-CDA2EA82CB1B}" type="pres">
      <dgm:prSet presAssocID="{9E0BFE57-0005-4721-B5DF-8B40135871D8}" presName="composite2" presStyleCnt="0"/>
      <dgm:spPr/>
    </dgm:pt>
    <dgm:pt modelId="{C5F30CEE-C6CF-4D01-9471-A13800FD07EC}" type="pres">
      <dgm:prSet presAssocID="{9E0BFE57-0005-4721-B5DF-8B40135871D8}" presName="dummyNode2" presStyleLbl="node1" presStyleIdx="6" presStyleCnt="8"/>
      <dgm:spPr/>
    </dgm:pt>
    <dgm:pt modelId="{B182601D-6617-4778-80B7-A064EB130026}" type="pres">
      <dgm:prSet presAssocID="{9E0BFE57-0005-4721-B5DF-8B40135871D8}" presName="childNode2" presStyleLbl="bgAcc1" presStyleIdx="7" presStyleCnt="8">
        <dgm:presLayoutVars>
          <dgm:bulletEnabled val="1"/>
        </dgm:presLayoutVars>
      </dgm:prSet>
      <dgm:spPr/>
      <dgm:t>
        <a:bodyPr/>
        <a:lstStyle/>
        <a:p>
          <a:endParaRPr lang="es-ES"/>
        </a:p>
      </dgm:t>
    </dgm:pt>
    <dgm:pt modelId="{A2A6F5A4-EAE1-49E4-9BAF-96EEEA92D4A2}" type="pres">
      <dgm:prSet presAssocID="{9E0BFE57-0005-4721-B5DF-8B40135871D8}" presName="childNode2tx" presStyleLbl="bgAcc1" presStyleIdx="7" presStyleCnt="8">
        <dgm:presLayoutVars>
          <dgm:bulletEnabled val="1"/>
        </dgm:presLayoutVars>
      </dgm:prSet>
      <dgm:spPr/>
      <dgm:t>
        <a:bodyPr/>
        <a:lstStyle/>
        <a:p>
          <a:endParaRPr lang="es-ES"/>
        </a:p>
      </dgm:t>
    </dgm:pt>
    <dgm:pt modelId="{8E65CA36-84C5-4C13-B4E5-EB13FE5E29A8}" type="pres">
      <dgm:prSet presAssocID="{9E0BFE57-0005-4721-B5DF-8B40135871D8}" presName="parentNode2" presStyleLbl="node1" presStyleIdx="7" presStyleCnt="8">
        <dgm:presLayoutVars>
          <dgm:chMax val="0"/>
          <dgm:bulletEnabled val="1"/>
        </dgm:presLayoutVars>
      </dgm:prSet>
      <dgm:spPr/>
      <dgm:t>
        <a:bodyPr/>
        <a:lstStyle/>
        <a:p>
          <a:endParaRPr lang="es-ES"/>
        </a:p>
      </dgm:t>
    </dgm:pt>
    <dgm:pt modelId="{D52E1B74-D0AE-402A-95B6-B5B2854E5160}" type="pres">
      <dgm:prSet presAssocID="{9E0BFE57-0005-4721-B5DF-8B40135871D8}" presName="connSite2" presStyleCnt="0"/>
      <dgm:spPr/>
    </dgm:pt>
  </dgm:ptLst>
  <dgm:cxnLst>
    <dgm:cxn modelId="{317BA41D-0EF9-40B5-9C8A-19263BAFBAFB}" type="presOf" srcId="{A9A92BC2-648E-4393-A62E-4F0BC79F1C17}" destId="{3B87CFD3-7044-4348-ABA1-5C7B3090B575}" srcOrd="0" destOrd="0" presId="urn:microsoft.com/office/officeart/2005/8/layout/hProcess4"/>
    <dgm:cxn modelId="{A346DBA8-4016-41DB-9439-184C2751D67C}" srcId="{F69AF9E4-D396-44D9-B544-4E01AEDFEB2E}" destId="{96B4B6EE-704A-469A-8777-4B810F865541}" srcOrd="3" destOrd="0" parTransId="{61876894-7C62-434D-81F1-2375EF49C8AE}" sibTransId="{1291DD46-7475-4C86-B812-3B8041A39E34}"/>
    <dgm:cxn modelId="{F8CF8EF7-82C8-4E7E-9D03-EADAC6D3F9DB}" srcId="{F69AF9E4-D396-44D9-B544-4E01AEDFEB2E}" destId="{8C2C9DB7-D8FF-48DE-AF6D-52138BB37845}" srcOrd="6" destOrd="0" parTransId="{21F4E66D-DFE3-4E03-AAAF-1B7AC0BFD6D5}" sibTransId="{0485EF0D-84E4-4B58-981E-7573BD8E0781}"/>
    <dgm:cxn modelId="{9B9607F3-92E9-46EF-9166-7D51C0874C2B}" type="presOf" srcId="{F6D15D46-6EA9-4DB5-BCC5-A378C9588D91}" destId="{E4022A72-7CE6-4C78-B788-A8E28BE34A48}" srcOrd="1" destOrd="2" presId="urn:microsoft.com/office/officeart/2005/8/layout/hProcess4"/>
    <dgm:cxn modelId="{029CA546-2BB4-44BB-8112-5E947DC0E3BE}" type="presOf" srcId="{24CC798C-955A-463D-9A06-2877480A0327}" destId="{76F91AB3-D972-4DC7-A124-1A941313E892}" srcOrd="0" destOrd="0" presId="urn:microsoft.com/office/officeart/2005/8/layout/hProcess4"/>
    <dgm:cxn modelId="{98C3A1AC-73AC-46D8-B51F-D178750763C0}" srcId="{9E0BFE57-0005-4721-B5DF-8B40135871D8}" destId="{1ECFB3FE-DD55-4DC2-881B-57CDCC886556}" srcOrd="0" destOrd="0" parTransId="{E56FA0E7-3C98-463C-9B95-5BF2458CA559}" sibTransId="{2F57D36B-A3EF-4C34-8FCD-C38BD188B040}"/>
    <dgm:cxn modelId="{2612B3EA-BE32-49B4-8B2F-6D6C7922400D}" type="presOf" srcId="{F6D15D46-6EA9-4DB5-BCC5-A378C9588D91}" destId="{76F91AB3-D972-4DC7-A124-1A941313E892}" srcOrd="0" destOrd="2" presId="urn:microsoft.com/office/officeart/2005/8/layout/hProcess4"/>
    <dgm:cxn modelId="{C2EC91CF-A579-4CA6-A50A-E4ADD2C140B8}" type="presOf" srcId="{A59AFA9F-D3BC-4560-805E-0221986060CA}" destId="{E22910E8-A3E6-4AF9-AB0A-6538BB1B4E5F}" srcOrd="0" destOrd="0" presId="urn:microsoft.com/office/officeart/2005/8/layout/hProcess4"/>
    <dgm:cxn modelId="{9BD3BF91-E9E6-446F-B888-35A0F7016268}" type="presOf" srcId="{4B36B352-A6F5-4A86-A461-F7D78C760EB3}" destId="{72FC515D-E5B1-432C-B685-D019A1F0FBEF}" srcOrd="0" destOrd="0" presId="urn:microsoft.com/office/officeart/2005/8/layout/hProcess4"/>
    <dgm:cxn modelId="{EF1DFA5E-565D-4665-AB03-BAEA5D3673B8}" type="presOf" srcId="{69178D1C-9FB7-402C-BF21-65D8380184F6}" destId="{6D388ACC-6E08-4DA9-BCE8-9E798EC614A7}" srcOrd="0" destOrd="0" presId="urn:microsoft.com/office/officeart/2005/8/layout/hProcess4"/>
    <dgm:cxn modelId="{2FD1CAFB-91CF-4F6A-A401-DD1B425DC90E}" type="presOf" srcId="{9E0BFE57-0005-4721-B5DF-8B40135871D8}" destId="{8E65CA36-84C5-4C13-B4E5-EB13FE5E29A8}" srcOrd="0" destOrd="0" presId="urn:microsoft.com/office/officeart/2005/8/layout/hProcess4"/>
    <dgm:cxn modelId="{83E2E7DC-0B24-414B-BD1D-972A6C38EC97}" srcId="{8E93AEA4-661F-46CC-A5FC-98C7B1D48A52}" destId="{6DBEFA12-F2D5-4F24-84A8-0AC1F32EBF9E}" srcOrd="1" destOrd="0" parTransId="{37FBBB21-5CCE-4A73-892F-57FA19A1CE57}" sibTransId="{75625C26-759A-4CA4-9FF3-8FF3908997C3}"/>
    <dgm:cxn modelId="{F37E1C1C-5E5E-4021-B073-4F18886C2E9C}" type="presOf" srcId="{24CC798C-955A-463D-9A06-2877480A0327}" destId="{E4022A72-7CE6-4C78-B788-A8E28BE34A48}" srcOrd="1" destOrd="0" presId="urn:microsoft.com/office/officeart/2005/8/layout/hProcess4"/>
    <dgm:cxn modelId="{EE3B7643-AC60-4E89-B5A0-BD145DF80E74}" type="presOf" srcId="{6F614373-8E57-4AA5-842D-58240D3F729E}" destId="{A61BCCED-0831-4684-ABFC-733553C89F41}" srcOrd="0" destOrd="0" presId="urn:microsoft.com/office/officeart/2005/8/layout/hProcess4"/>
    <dgm:cxn modelId="{A98C1BFD-2463-401B-AFBC-3AD6CED10849}" type="presOf" srcId="{A59AFA9F-D3BC-4560-805E-0221986060CA}" destId="{684C20AD-F088-4B30-A913-06263CE73BF4}" srcOrd="1" destOrd="0" presId="urn:microsoft.com/office/officeart/2005/8/layout/hProcess4"/>
    <dgm:cxn modelId="{17F0F02B-D791-43F7-985F-59ABBE44A988}" type="presOf" srcId="{BBE47236-AB12-4E9A-A704-6BDE17C63679}" destId="{2F0D90C2-1C47-4345-9B60-984B607D9273}" srcOrd="1" destOrd="0" presId="urn:microsoft.com/office/officeart/2005/8/layout/hProcess4"/>
    <dgm:cxn modelId="{57735EDD-EC54-4BD7-AB77-7CDAF44CEFB5}" type="presOf" srcId="{6D22E9CB-3C3A-40A7-AE16-E15399E62C58}" destId="{7B35DD07-72FC-4252-A1F9-58EC54706B48}" srcOrd="1" destOrd="1" presId="urn:microsoft.com/office/officeart/2005/8/layout/hProcess4"/>
    <dgm:cxn modelId="{99C3140B-0DF6-4F8E-B262-BD4CEBAAF063}" type="presOf" srcId="{96B4B6EE-704A-469A-8777-4B810F865541}" destId="{8C28BF34-64BA-4810-AD23-C082D33D02F0}" srcOrd="0" destOrd="0" presId="urn:microsoft.com/office/officeart/2005/8/layout/hProcess4"/>
    <dgm:cxn modelId="{63A9F345-9B78-4FA4-91C4-1D83E83DACDF}" srcId="{762A3A6B-BBDB-44FA-BAC2-250E6B367658}" destId="{6D22E9CB-3C3A-40A7-AE16-E15399E62C58}" srcOrd="1" destOrd="0" parTransId="{2988621B-FCD1-4424-BE09-7C736B1E3C96}" sibTransId="{6D669D7E-83BE-43E6-9D3A-CB2A565B3317}"/>
    <dgm:cxn modelId="{2A57122C-2E9C-4068-9DB0-FAA65B562AB5}" type="presOf" srcId="{EBD0E48A-3426-4EE3-A318-A5EC65FA09E8}" destId="{4AB2F2BB-053D-430A-B9D6-02F155F98765}" srcOrd="0" destOrd="0" presId="urn:microsoft.com/office/officeart/2005/8/layout/hProcess4"/>
    <dgm:cxn modelId="{54222797-4930-4FC2-8078-1C91D55C41E4}" srcId="{8C2C9DB7-D8FF-48DE-AF6D-52138BB37845}" destId="{FDF69B8C-BE4C-4BD3-AB93-79C1021733E8}" srcOrd="0" destOrd="0" parTransId="{31BA9F04-241D-40B4-9536-BD74D704D374}" sibTransId="{C5BC31EE-6C93-44D6-99A0-C7727C3DBA8F}"/>
    <dgm:cxn modelId="{A7CD35EE-3305-4345-908F-77B0C9EF0AAE}" srcId="{F69AF9E4-D396-44D9-B544-4E01AEDFEB2E}" destId="{4B36B352-A6F5-4A86-A461-F7D78C760EB3}" srcOrd="5" destOrd="0" parTransId="{15EF4955-B62C-4E90-908D-696EC1F7BB06}" sibTransId="{447C414A-DB3D-4714-877B-8A048A1F7A66}"/>
    <dgm:cxn modelId="{C501510E-AE13-42C1-9BBF-2EFE3878B4FE}" type="presOf" srcId="{9A787A8E-ABE7-47D9-8755-D76CF75E2277}" destId="{CDD025EB-C6F7-49A8-823E-227FCD7D6A02}" srcOrd="0" destOrd="0" presId="urn:microsoft.com/office/officeart/2005/8/layout/hProcess4"/>
    <dgm:cxn modelId="{B8CBF969-41C9-4B70-985F-A61D9C40FB5A}" srcId="{96B4B6EE-704A-469A-8777-4B810F865541}" destId="{BBE47236-AB12-4E9A-A704-6BDE17C63679}" srcOrd="0" destOrd="0" parTransId="{564B5F9C-6252-43E1-8BE7-E41FFAE54FA5}" sibTransId="{92A73711-9A9C-49E9-8E44-5735CCBF1639}"/>
    <dgm:cxn modelId="{1906E113-5452-4B3F-BDE6-8C2EC84985DC}" type="presOf" srcId="{1291DD46-7475-4C86-B812-3B8041A39E34}" destId="{A5F0019A-EC7B-4ED0-9D44-065C3B5DDAFC}" srcOrd="0" destOrd="0" presId="urn:microsoft.com/office/officeart/2005/8/layout/hProcess4"/>
    <dgm:cxn modelId="{BDE7B72C-24BD-4F25-86B7-FE0E7324DD06}" srcId="{F69AF9E4-D396-44D9-B544-4E01AEDFEB2E}" destId="{9E0BFE57-0005-4721-B5DF-8B40135871D8}" srcOrd="7" destOrd="0" parTransId="{0871F1F9-73FC-433F-9933-F60AE39224D4}" sibTransId="{D467D3DE-8F3C-401F-9590-F63D6AABCC4A}"/>
    <dgm:cxn modelId="{BD1C1B47-2318-43B7-AF65-45E98EF0E9FE}" srcId="{6F614373-8E57-4AA5-842D-58240D3F729E}" destId="{5139F384-9013-4829-BE23-2D22C1825A72}" srcOrd="1" destOrd="0" parTransId="{E1153658-7AAC-42CC-9412-0F3B8F9BC000}" sibTransId="{D4707738-C6A4-4077-A1D1-60BAA460ABB6}"/>
    <dgm:cxn modelId="{92284917-A9E9-48A1-9724-7DA9F679A01A}" srcId="{EBD0E48A-3426-4EE3-A318-A5EC65FA09E8}" destId="{AF3D9757-EB5C-42D0-85F6-F271DD98CCDD}" srcOrd="1" destOrd="0" parTransId="{DD4BA0EA-A66A-4C91-A5C5-6D046FBDF68B}" sibTransId="{3FD67FE7-48E7-4329-B7E1-2DE154A91100}"/>
    <dgm:cxn modelId="{85C3BC21-408D-400A-9961-91D595526510}" type="presOf" srcId="{FDF69B8C-BE4C-4BD3-AB93-79C1021733E8}" destId="{F14FDCEB-C881-447E-99D7-80B9449FA00C}" srcOrd="1" destOrd="0" presId="urn:microsoft.com/office/officeart/2005/8/layout/hProcess4"/>
    <dgm:cxn modelId="{84D8A1AA-A54E-41F8-85F2-14DFB8A87E7B}" type="presOf" srcId="{E76F9140-8ACE-4DD5-A1C8-4977FDF77762}" destId="{3BDEC38C-9C54-4CF0-A5D0-5AE44F13EEB6}" srcOrd="0" destOrd="0" presId="urn:microsoft.com/office/officeart/2005/8/layout/hProcess4"/>
    <dgm:cxn modelId="{42AA5FD7-5FA7-4382-B077-37F055828D40}" srcId="{6F614373-8E57-4AA5-842D-58240D3F729E}" destId="{A59AFA9F-D3BC-4560-805E-0221986060CA}" srcOrd="0" destOrd="0" parTransId="{0D77F5F6-B87C-415A-9516-92E439224875}" sibTransId="{EC5786C2-1A98-4D78-9105-C85A75ADDA6F}"/>
    <dgm:cxn modelId="{0B225861-03C5-4870-9BDE-F2D22178690F}" type="presOf" srcId="{447C414A-DB3D-4714-877B-8A048A1F7A66}" destId="{F1F7C3A6-2DEB-4BF8-A64F-4C03475D5757}" srcOrd="0" destOrd="0" presId="urn:microsoft.com/office/officeart/2005/8/layout/hProcess4"/>
    <dgm:cxn modelId="{2B6C7DD9-7C1F-4071-B832-917C9302F7C3}" type="presOf" srcId="{9BCB3DAF-D44D-4D2F-986F-C3397FCEA83E}" destId="{248B0E3B-E718-46DE-9B47-D735DDC1832B}" srcOrd="0" destOrd="0" presId="urn:microsoft.com/office/officeart/2005/8/layout/hProcess4"/>
    <dgm:cxn modelId="{2FC10194-BA4D-4184-B2BE-618ACC7E2071}" srcId="{762A3A6B-BBDB-44FA-BAC2-250E6B367658}" destId="{A9A92BC2-648E-4393-A62E-4F0BC79F1C17}" srcOrd="0" destOrd="0" parTransId="{46812447-D349-42C3-A906-28E53763E0D6}" sibTransId="{67E5BD37-9252-4CE6-A66E-88C8728A0054}"/>
    <dgm:cxn modelId="{1A98D36C-0473-42EC-B141-63F5DB9C1040}" type="presOf" srcId="{AF3D9757-EB5C-42D0-85F6-F271DD98CCDD}" destId="{291D3008-C7EE-4147-96CA-2D3B1223F3DB}" srcOrd="1" destOrd="1" presId="urn:microsoft.com/office/officeart/2005/8/layout/hProcess4"/>
    <dgm:cxn modelId="{CE3289B4-7C01-4E69-9ADF-D03B5E63C119}" srcId="{8E93AEA4-661F-46CC-A5FC-98C7B1D48A52}" destId="{24CC798C-955A-463D-9A06-2877480A0327}" srcOrd="0" destOrd="0" parTransId="{DD28F783-1E51-4798-BB4F-39B8D09F61C5}" sibTransId="{759DE3F9-3C91-4FCC-A0F1-86E8D92B6EF0}"/>
    <dgm:cxn modelId="{73952C12-44A9-4294-9C6B-DEA386B4CB72}" srcId="{F69AF9E4-D396-44D9-B544-4E01AEDFEB2E}" destId="{6F614373-8E57-4AA5-842D-58240D3F729E}" srcOrd="4" destOrd="0" parTransId="{7F205876-DB89-4493-87E3-116744E3E535}" sibTransId="{9A787A8E-ABE7-47D9-8755-D76CF75E2277}"/>
    <dgm:cxn modelId="{D67C9EE3-8FA1-48ED-9E1F-E8C437F782D7}" type="presOf" srcId="{1ECFB3FE-DD55-4DC2-881B-57CDCC886556}" destId="{A2A6F5A4-EAE1-49E4-9BAF-96EEEA92D4A2}" srcOrd="1" destOrd="0" presId="urn:microsoft.com/office/officeart/2005/8/layout/hProcess4"/>
    <dgm:cxn modelId="{74A61840-D64E-4056-8889-C23E1AB04AE2}" srcId="{F69AF9E4-D396-44D9-B544-4E01AEDFEB2E}" destId="{EBD0E48A-3426-4EE3-A318-A5EC65FA09E8}" srcOrd="1" destOrd="0" parTransId="{D69ECD78-189F-4053-BB43-72E3C89A7095}" sibTransId="{E6AAB587-72B5-42FF-AD35-655D2025E081}"/>
    <dgm:cxn modelId="{D0A1FD2F-8455-47EC-A32D-024BA7D4E917}" srcId="{EBD0E48A-3426-4EE3-A318-A5EC65FA09E8}" destId="{301328FD-AF9C-4ED3-ABBA-0653C25EA2A9}" srcOrd="0" destOrd="0" parTransId="{194BB141-874B-4B8A-AA14-F7F01DDD7AC1}" sibTransId="{3F5D5B83-BD87-4516-9379-0872EFE275BA}"/>
    <dgm:cxn modelId="{1B800F94-A96C-48EE-9E70-197D8C2DA102}" type="presOf" srcId="{BBE47236-AB12-4E9A-A704-6BDE17C63679}" destId="{D12B79EE-28CB-4388-8E00-580BF88929FE}" srcOrd="0" destOrd="0" presId="urn:microsoft.com/office/officeart/2005/8/layout/hProcess4"/>
    <dgm:cxn modelId="{E142FEBE-0668-4CEC-B53E-C53A9675A785}" srcId="{F69AF9E4-D396-44D9-B544-4E01AEDFEB2E}" destId="{762A3A6B-BBDB-44FA-BAC2-250E6B367658}" srcOrd="2" destOrd="0" parTransId="{38A892FB-6D25-417E-A3D1-972791F6614C}" sibTransId="{E76F9140-8ACE-4DD5-A1C8-4977FDF77762}"/>
    <dgm:cxn modelId="{EAE5F61B-7735-4869-8E7C-942D6D6E9EB3}" type="presOf" srcId="{AF3D9757-EB5C-42D0-85F6-F271DD98CCDD}" destId="{A922B0AA-2333-49ED-BDA8-5DCAFF428FAF}" srcOrd="0" destOrd="1" presId="urn:microsoft.com/office/officeart/2005/8/layout/hProcess4"/>
    <dgm:cxn modelId="{44B050B2-6E52-423B-95FA-635F5E2CBEF6}" type="presOf" srcId="{8E93AEA4-661F-46CC-A5FC-98C7B1D48A52}" destId="{16FF6C55-4919-4F7D-8ED7-14F90796EB1F}" srcOrd="0" destOrd="0" presId="urn:microsoft.com/office/officeart/2005/8/layout/hProcess4"/>
    <dgm:cxn modelId="{366D0BE6-C49E-41AD-BC58-4DE4E8100D2F}" type="presOf" srcId="{6D22E9CB-3C3A-40A7-AE16-E15399E62C58}" destId="{3B87CFD3-7044-4348-ABA1-5C7B3090B575}" srcOrd="0" destOrd="1" presId="urn:microsoft.com/office/officeart/2005/8/layout/hProcess4"/>
    <dgm:cxn modelId="{2935BFB4-B8FD-48AC-ABFA-3ABF4865B7C7}" type="presOf" srcId="{762A3A6B-BBDB-44FA-BAC2-250E6B367658}" destId="{2F716D8A-8172-4119-A616-05426D7CA11D}" srcOrd="0" destOrd="0" presId="urn:microsoft.com/office/officeart/2005/8/layout/hProcess4"/>
    <dgm:cxn modelId="{E8811995-113A-4DC5-B692-92F27DD38257}" type="presOf" srcId="{301328FD-AF9C-4ED3-ABBA-0653C25EA2A9}" destId="{A922B0AA-2333-49ED-BDA8-5DCAFF428FAF}" srcOrd="0" destOrd="0" presId="urn:microsoft.com/office/officeart/2005/8/layout/hProcess4"/>
    <dgm:cxn modelId="{7044970F-C735-485A-9AB2-0E1840273348}" type="presOf" srcId="{6DBEFA12-F2D5-4F24-84A8-0AC1F32EBF9E}" destId="{76F91AB3-D972-4DC7-A124-1A941313E892}" srcOrd="0" destOrd="1" presId="urn:microsoft.com/office/officeart/2005/8/layout/hProcess4"/>
    <dgm:cxn modelId="{5ECA49F1-76EC-4355-A7F4-E4602B0C0F0A}" type="presOf" srcId="{8C2C9DB7-D8FF-48DE-AF6D-52138BB37845}" destId="{7731FAE8-DD99-4997-97DD-2A55198BFFBE}" srcOrd="0" destOrd="0" presId="urn:microsoft.com/office/officeart/2005/8/layout/hProcess4"/>
    <dgm:cxn modelId="{EF1011D0-FD0C-449C-AAF5-8829A7717546}" type="presOf" srcId="{F69AF9E4-D396-44D9-B544-4E01AEDFEB2E}" destId="{D5AFD3C0-E742-45E7-951D-E75B7BB48820}" srcOrd="0" destOrd="0" presId="urn:microsoft.com/office/officeart/2005/8/layout/hProcess4"/>
    <dgm:cxn modelId="{533C4ECA-E073-4A5A-B4D8-3A0604D5F61C}" type="presOf" srcId="{E6AAB587-72B5-42FF-AD35-655D2025E081}" destId="{AEEA5B83-992A-45CD-A1C9-C83179CB8E34}" srcOrd="0" destOrd="0" presId="urn:microsoft.com/office/officeart/2005/8/layout/hProcess4"/>
    <dgm:cxn modelId="{27352A66-453B-40A9-ABC2-2538A8B7D3E2}" type="presOf" srcId="{FDF69B8C-BE4C-4BD3-AB93-79C1021733E8}" destId="{3AD5E73B-E671-4E83-9BC0-D23B52ECD559}" srcOrd="0" destOrd="0" presId="urn:microsoft.com/office/officeart/2005/8/layout/hProcess4"/>
    <dgm:cxn modelId="{96A260C6-BB80-49CD-8705-ED1DCC070401}" srcId="{8E93AEA4-661F-46CC-A5FC-98C7B1D48A52}" destId="{F6D15D46-6EA9-4DB5-BCC5-A378C9588D91}" srcOrd="2" destOrd="0" parTransId="{3B97DDEA-F4E3-41FC-9E61-85F427E586F3}" sibTransId="{258B2BDB-D630-434D-9432-3733061D62B5}"/>
    <dgm:cxn modelId="{4ED62D23-3569-4FC5-AE51-3F25E8C47D55}" type="presOf" srcId="{301328FD-AF9C-4ED3-ABBA-0653C25EA2A9}" destId="{291D3008-C7EE-4147-96CA-2D3B1223F3DB}" srcOrd="1" destOrd="0" presId="urn:microsoft.com/office/officeart/2005/8/layout/hProcess4"/>
    <dgm:cxn modelId="{84A68C6B-BEF1-4D90-9B75-2B6368A29CA3}" type="presOf" srcId="{0485EF0D-84E4-4B58-981E-7573BD8E0781}" destId="{92A3BE28-9E69-4996-B58D-40C9FB85940F}" srcOrd="0" destOrd="0" presId="urn:microsoft.com/office/officeart/2005/8/layout/hProcess4"/>
    <dgm:cxn modelId="{5120EC64-30C1-4A7E-A9F5-7440B216B1C6}" type="presOf" srcId="{5139F384-9013-4829-BE23-2D22C1825A72}" destId="{E22910E8-A3E6-4AF9-AB0A-6538BB1B4E5F}" srcOrd="0" destOrd="1" presId="urn:microsoft.com/office/officeart/2005/8/layout/hProcess4"/>
    <dgm:cxn modelId="{23EAAEAE-9565-4AC7-8530-F1D3F2B08CAC}" type="presOf" srcId="{A9A92BC2-648E-4393-A62E-4F0BC79F1C17}" destId="{7B35DD07-72FC-4252-A1F9-58EC54706B48}" srcOrd="1" destOrd="0" presId="urn:microsoft.com/office/officeart/2005/8/layout/hProcess4"/>
    <dgm:cxn modelId="{387BA566-1233-4075-A53E-D7E2A431D9F1}" srcId="{F69AF9E4-D396-44D9-B544-4E01AEDFEB2E}" destId="{8E93AEA4-661F-46CC-A5FC-98C7B1D48A52}" srcOrd="0" destOrd="0" parTransId="{105942B5-50BD-4CCA-8CFF-7A702056DA51}" sibTransId="{69178D1C-9FB7-402C-BF21-65D8380184F6}"/>
    <dgm:cxn modelId="{EA0880D0-B36A-4A84-B7BF-622C06E023CE}" srcId="{4B36B352-A6F5-4A86-A461-F7D78C760EB3}" destId="{9BCB3DAF-D44D-4D2F-986F-C3397FCEA83E}" srcOrd="0" destOrd="0" parTransId="{9C46647E-C132-48FC-8F2D-5ECC0F37305F}" sibTransId="{5D08F0D2-09C8-49A8-9BEA-A336FA99410D}"/>
    <dgm:cxn modelId="{0A1BE1B5-2049-4311-8F3B-A4265F4F636E}" type="presOf" srcId="{6DBEFA12-F2D5-4F24-84A8-0AC1F32EBF9E}" destId="{E4022A72-7CE6-4C78-B788-A8E28BE34A48}" srcOrd="1" destOrd="1" presId="urn:microsoft.com/office/officeart/2005/8/layout/hProcess4"/>
    <dgm:cxn modelId="{48F72F81-403C-49E5-99A6-DD7A1CA9BC67}" type="presOf" srcId="{9BCB3DAF-D44D-4D2F-986F-C3397FCEA83E}" destId="{9A46100C-C524-436C-925B-CBFCE6C180B5}" srcOrd="1" destOrd="0" presId="urn:microsoft.com/office/officeart/2005/8/layout/hProcess4"/>
    <dgm:cxn modelId="{45CC0450-F621-468E-B5B9-42F702010637}" type="presOf" srcId="{5139F384-9013-4829-BE23-2D22C1825A72}" destId="{684C20AD-F088-4B30-A913-06263CE73BF4}" srcOrd="1" destOrd="1" presId="urn:microsoft.com/office/officeart/2005/8/layout/hProcess4"/>
    <dgm:cxn modelId="{59BAD39B-937C-41D2-BAD1-A62FA3242C5E}" type="presOf" srcId="{1ECFB3FE-DD55-4DC2-881B-57CDCC886556}" destId="{B182601D-6617-4778-80B7-A064EB130026}" srcOrd="0" destOrd="0" presId="urn:microsoft.com/office/officeart/2005/8/layout/hProcess4"/>
    <dgm:cxn modelId="{EAC4BBD1-D337-4203-B024-BB2035474A17}" type="presParOf" srcId="{D5AFD3C0-E742-45E7-951D-E75B7BB48820}" destId="{4BFAF06E-ED48-4416-A8CB-653A94E409ED}" srcOrd="0" destOrd="0" presId="urn:microsoft.com/office/officeart/2005/8/layout/hProcess4"/>
    <dgm:cxn modelId="{AAACFA1C-A44A-4FD1-80C2-7176FECEE3B1}" type="presParOf" srcId="{D5AFD3C0-E742-45E7-951D-E75B7BB48820}" destId="{AC83D3EB-A1D3-4930-B378-666F5A46CE90}" srcOrd="1" destOrd="0" presId="urn:microsoft.com/office/officeart/2005/8/layout/hProcess4"/>
    <dgm:cxn modelId="{ABF85171-A937-4443-9BDE-5AF4E2088E41}" type="presParOf" srcId="{D5AFD3C0-E742-45E7-951D-E75B7BB48820}" destId="{5EB9951B-C67F-4671-B311-C76EDE53F718}" srcOrd="2" destOrd="0" presId="urn:microsoft.com/office/officeart/2005/8/layout/hProcess4"/>
    <dgm:cxn modelId="{52AFE8EF-7E88-4AB9-BE86-8BDF3D15F45A}" type="presParOf" srcId="{5EB9951B-C67F-4671-B311-C76EDE53F718}" destId="{3905BD31-E4A0-4BB6-98DE-A76CAE30031A}" srcOrd="0" destOrd="0" presId="urn:microsoft.com/office/officeart/2005/8/layout/hProcess4"/>
    <dgm:cxn modelId="{BCD653C0-9F0F-4120-945C-B8B30D9A1453}" type="presParOf" srcId="{3905BD31-E4A0-4BB6-98DE-A76CAE30031A}" destId="{18CD8E5A-3BD4-4EED-8535-DC997986D73C}" srcOrd="0" destOrd="0" presId="urn:microsoft.com/office/officeart/2005/8/layout/hProcess4"/>
    <dgm:cxn modelId="{9DB077AF-746C-4EA7-BDAE-412220D32862}" type="presParOf" srcId="{3905BD31-E4A0-4BB6-98DE-A76CAE30031A}" destId="{76F91AB3-D972-4DC7-A124-1A941313E892}" srcOrd="1" destOrd="0" presId="urn:microsoft.com/office/officeart/2005/8/layout/hProcess4"/>
    <dgm:cxn modelId="{0C20039B-1C13-42B7-9EDC-FB9EB3122BF4}" type="presParOf" srcId="{3905BD31-E4A0-4BB6-98DE-A76CAE30031A}" destId="{E4022A72-7CE6-4C78-B788-A8E28BE34A48}" srcOrd="2" destOrd="0" presId="urn:microsoft.com/office/officeart/2005/8/layout/hProcess4"/>
    <dgm:cxn modelId="{CA621F25-2212-4B9A-8F52-E0CBCFB1F8A4}" type="presParOf" srcId="{3905BD31-E4A0-4BB6-98DE-A76CAE30031A}" destId="{16FF6C55-4919-4F7D-8ED7-14F90796EB1F}" srcOrd="3" destOrd="0" presId="urn:microsoft.com/office/officeart/2005/8/layout/hProcess4"/>
    <dgm:cxn modelId="{05AD927E-266D-4250-8DB7-B511B7BB8CF9}" type="presParOf" srcId="{3905BD31-E4A0-4BB6-98DE-A76CAE30031A}" destId="{6600D30C-C3F6-4C69-A78B-08D2D0C31D04}" srcOrd="4" destOrd="0" presId="urn:microsoft.com/office/officeart/2005/8/layout/hProcess4"/>
    <dgm:cxn modelId="{52E079B5-7261-493E-A242-1720DDD26763}" type="presParOf" srcId="{5EB9951B-C67F-4671-B311-C76EDE53F718}" destId="{6D388ACC-6E08-4DA9-BCE8-9E798EC614A7}" srcOrd="1" destOrd="0" presId="urn:microsoft.com/office/officeart/2005/8/layout/hProcess4"/>
    <dgm:cxn modelId="{058D7943-2FFB-4C16-8F51-D70E83936F5A}" type="presParOf" srcId="{5EB9951B-C67F-4671-B311-C76EDE53F718}" destId="{7113766A-A311-4B8D-B3CF-6E29CFE4E3AB}" srcOrd="2" destOrd="0" presId="urn:microsoft.com/office/officeart/2005/8/layout/hProcess4"/>
    <dgm:cxn modelId="{53C83A94-BE6D-497E-B9F4-A76A5DE9B13F}" type="presParOf" srcId="{7113766A-A311-4B8D-B3CF-6E29CFE4E3AB}" destId="{F9F5F390-7535-4739-A254-C32D8CBF0F2B}" srcOrd="0" destOrd="0" presId="urn:microsoft.com/office/officeart/2005/8/layout/hProcess4"/>
    <dgm:cxn modelId="{816891BD-4C2D-4F16-A314-9DBB5C991D24}" type="presParOf" srcId="{7113766A-A311-4B8D-B3CF-6E29CFE4E3AB}" destId="{A922B0AA-2333-49ED-BDA8-5DCAFF428FAF}" srcOrd="1" destOrd="0" presId="urn:microsoft.com/office/officeart/2005/8/layout/hProcess4"/>
    <dgm:cxn modelId="{35315847-B701-42BE-A962-3E5F40D6527F}" type="presParOf" srcId="{7113766A-A311-4B8D-B3CF-6E29CFE4E3AB}" destId="{291D3008-C7EE-4147-96CA-2D3B1223F3DB}" srcOrd="2" destOrd="0" presId="urn:microsoft.com/office/officeart/2005/8/layout/hProcess4"/>
    <dgm:cxn modelId="{54FD7660-E986-4490-98B5-A124EB9EC434}" type="presParOf" srcId="{7113766A-A311-4B8D-B3CF-6E29CFE4E3AB}" destId="{4AB2F2BB-053D-430A-B9D6-02F155F98765}" srcOrd="3" destOrd="0" presId="urn:microsoft.com/office/officeart/2005/8/layout/hProcess4"/>
    <dgm:cxn modelId="{561D3539-0BD5-407B-BC0A-E0514B89FAE3}" type="presParOf" srcId="{7113766A-A311-4B8D-B3CF-6E29CFE4E3AB}" destId="{87E4E26F-4FAA-4809-ADDE-9F795D25752D}" srcOrd="4" destOrd="0" presId="urn:microsoft.com/office/officeart/2005/8/layout/hProcess4"/>
    <dgm:cxn modelId="{195AC0F9-398C-412C-ADF3-6D6A41BCC6B1}" type="presParOf" srcId="{5EB9951B-C67F-4671-B311-C76EDE53F718}" destId="{AEEA5B83-992A-45CD-A1C9-C83179CB8E34}" srcOrd="3" destOrd="0" presId="urn:microsoft.com/office/officeart/2005/8/layout/hProcess4"/>
    <dgm:cxn modelId="{45E3DA38-5370-4A16-9291-C6CAE874C97A}" type="presParOf" srcId="{5EB9951B-C67F-4671-B311-C76EDE53F718}" destId="{6A40B491-611C-4442-9B14-36CEB4734D29}" srcOrd="4" destOrd="0" presId="urn:microsoft.com/office/officeart/2005/8/layout/hProcess4"/>
    <dgm:cxn modelId="{FD581F33-9604-4FA7-820C-5FD37680F065}" type="presParOf" srcId="{6A40B491-611C-4442-9B14-36CEB4734D29}" destId="{8C39A4B6-F2EC-4DDE-9E8C-3388E5D66CEE}" srcOrd="0" destOrd="0" presId="urn:microsoft.com/office/officeart/2005/8/layout/hProcess4"/>
    <dgm:cxn modelId="{BF935A32-E909-449F-BFFC-27E790AA5735}" type="presParOf" srcId="{6A40B491-611C-4442-9B14-36CEB4734D29}" destId="{3B87CFD3-7044-4348-ABA1-5C7B3090B575}" srcOrd="1" destOrd="0" presId="urn:microsoft.com/office/officeart/2005/8/layout/hProcess4"/>
    <dgm:cxn modelId="{719DDE6C-7BFE-4EF4-A582-EFA90C4ADE35}" type="presParOf" srcId="{6A40B491-611C-4442-9B14-36CEB4734D29}" destId="{7B35DD07-72FC-4252-A1F9-58EC54706B48}" srcOrd="2" destOrd="0" presId="urn:microsoft.com/office/officeart/2005/8/layout/hProcess4"/>
    <dgm:cxn modelId="{3268B610-2ECC-464A-9659-3BB64DE551AE}" type="presParOf" srcId="{6A40B491-611C-4442-9B14-36CEB4734D29}" destId="{2F716D8A-8172-4119-A616-05426D7CA11D}" srcOrd="3" destOrd="0" presId="urn:microsoft.com/office/officeart/2005/8/layout/hProcess4"/>
    <dgm:cxn modelId="{42E4DB62-8A02-4B32-AA27-D804F13EA60C}" type="presParOf" srcId="{6A40B491-611C-4442-9B14-36CEB4734D29}" destId="{07B78646-BD56-4248-AA09-76511139518C}" srcOrd="4" destOrd="0" presId="urn:microsoft.com/office/officeart/2005/8/layout/hProcess4"/>
    <dgm:cxn modelId="{70D2F6D4-FE81-4423-BDE4-B5801A425583}" type="presParOf" srcId="{5EB9951B-C67F-4671-B311-C76EDE53F718}" destId="{3BDEC38C-9C54-4CF0-A5D0-5AE44F13EEB6}" srcOrd="5" destOrd="0" presId="urn:microsoft.com/office/officeart/2005/8/layout/hProcess4"/>
    <dgm:cxn modelId="{29A795D1-B64B-4BCA-A187-74614263976B}" type="presParOf" srcId="{5EB9951B-C67F-4671-B311-C76EDE53F718}" destId="{8F0482D6-4646-4827-83E8-708C15E26D20}" srcOrd="6" destOrd="0" presId="urn:microsoft.com/office/officeart/2005/8/layout/hProcess4"/>
    <dgm:cxn modelId="{0CD24FDA-1924-4635-A0F6-8A879665F57C}" type="presParOf" srcId="{8F0482D6-4646-4827-83E8-708C15E26D20}" destId="{08B019EB-4249-4D41-B29B-9CC443D3671C}" srcOrd="0" destOrd="0" presId="urn:microsoft.com/office/officeart/2005/8/layout/hProcess4"/>
    <dgm:cxn modelId="{730ED525-C072-469E-942F-16A1CF951340}" type="presParOf" srcId="{8F0482D6-4646-4827-83E8-708C15E26D20}" destId="{D12B79EE-28CB-4388-8E00-580BF88929FE}" srcOrd="1" destOrd="0" presId="urn:microsoft.com/office/officeart/2005/8/layout/hProcess4"/>
    <dgm:cxn modelId="{4CA3D825-960D-40B9-ACE8-C7F46F2C5BA1}" type="presParOf" srcId="{8F0482D6-4646-4827-83E8-708C15E26D20}" destId="{2F0D90C2-1C47-4345-9B60-984B607D9273}" srcOrd="2" destOrd="0" presId="urn:microsoft.com/office/officeart/2005/8/layout/hProcess4"/>
    <dgm:cxn modelId="{963DAAAA-B0BD-451E-BC2D-DA2D7CB19DCE}" type="presParOf" srcId="{8F0482D6-4646-4827-83E8-708C15E26D20}" destId="{8C28BF34-64BA-4810-AD23-C082D33D02F0}" srcOrd="3" destOrd="0" presId="urn:microsoft.com/office/officeart/2005/8/layout/hProcess4"/>
    <dgm:cxn modelId="{5E81137B-E23E-491C-8DB1-FAABF7D02CDB}" type="presParOf" srcId="{8F0482D6-4646-4827-83E8-708C15E26D20}" destId="{023FBAC9-047F-42AE-990F-D17B94B4FF1A}" srcOrd="4" destOrd="0" presId="urn:microsoft.com/office/officeart/2005/8/layout/hProcess4"/>
    <dgm:cxn modelId="{F4D14DCC-11E2-458C-B9D8-B547A31697C8}" type="presParOf" srcId="{5EB9951B-C67F-4671-B311-C76EDE53F718}" destId="{A5F0019A-EC7B-4ED0-9D44-065C3B5DDAFC}" srcOrd="7" destOrd="0" presId="urn:microsoft.com/office/officeart/2005/8/layout/hProcess4"/>
    <dgm:cxn modelId="{DA3E5087-2EB8-4914-BDEA-691F0EBF789F}" type="presParOf" srcId="{5EB9951B-C67F-4671-B311-C76EDE53F718}" destId="{35B6224B-B09D-4A95-93BD-CE557A05EFE7}" srcOrd="8" destOrd="0" presId="urn:microsoft.com/office/officeart/2005/8/layout/hProcess4"/>
    <dgm:cxn modelId="{B6E0B5F5-FBEB-4BB9-9D6E-68C8F5C1D7CB}" type="presParOf" srcId="{35B6224B-B09D-4A95-93BD-CE557A05EFE7}" destId="{01218CE5-8A11-4869-9518-920764842BEB}" srcOrd="0" destOrd="0" presId="urn:microsoft.com/office/officeart/2005/8/layout/hProcess4"/>
    <dgm:cxn modelId="{FF40C7AA-1F0B-497C-91AA-7848E7D5F7C8}" type="presParOf" srcId="{35B6224B-B09D-4A95-93BD-CE557A05EFE7}" destId="{E22910E8-A3E6-4AF9-AB0A-6538BB1B4E5F}" srcOrd="1" destOrd="0" presId="urn:microsoft.com/office/officeart/2005/8/layout/hProcess4"/>
    <dgm:cxn modelId="{257BB2C7-18CA-488E-B70A-8C05FB56BAAD}" type="presParOf" srcId="{35B6224B-B09D-4A95-93BD-CE557A05EFE7}" destId="{684C20AD-F088-4B30-A913-06263CE73BF4}" srcOrd="2" destOrd="0" presId="urn:microsoft.com/office/officeart/2005/8/layout/hProcess4"/>
    <dgm:cxn modelId="{B1132C38-A316-491E-BA90-14EB6038B31C}" type="presParOf" srcId="{35B6224B-B09D-4A95-93BD-CE557A05EFE7}" destId="{A61BCCED-0831-4684-ABFC-733553C89F41}" srcOrd="3" destOrd="0" presId="urn:microsoft.com/office/officeart/2005/8/layout/hProcess4"/>
    <dgm:cxn modelId="{7972DA8A-800D-4675-B8CC-E93FC1F59EA9}" type="presParOf" srcId="{35B6224B-B09D-4A95-93BD-CE557A05EFE7}" destId="{E8A1336B-ED89-430D-A2B6-EBAF998865F8}" srcOrd="4" destOrd="0" presId="urn:microsoft.com/office/officeart/2005/8/layout/hProcess4"/>
    <dgm:cxn modelId="{1B50C5EE-275B-46FD-BA7D-1F060F3BBC2B}" type="presParOf" srcId="{5EB9951B-C67F-4671-B311-C76EDE53F718}" destId="{CDD025EB-C6F7-49A8-823E-227FCD7D6A02}" srcOrd="9" destOrd="0" presId="urn:microsoft.com/office/officeart/2005/8/layout/hProcess4"/>
    <dgm:cxn modelId="{502BE611-0270-4FF9-861E-C0C64CBE4BC2}" type="presParOf" srcId="{5EB9951B-C67F-4671-B311-C76EDE53F718}" destId="{621A38B7-D403-4C70-B27D-C74AC3C8D872}" srcOrd="10" destOrd="0" presId="urn:microsoft.com/office/officeart/2005/8/layout/hProcess4"/>
    <dgm:cxn modelId="{6BA4A956-8BCE-413D-89FF-04B12C080B68}" type="presParOf" srcId="{621A38B7-D403-4C70-B27D-C74AC3C8D872}" destId="{C68A4DA1-E30A-4234-9BE5-8C59E0076EDF}" srcOrd="0" destOrd="0" presId="urn:microsoft.com/office/officeart/2005/8/layout/hProcess4"/>
    <dgm:cxn modelId="{073FE57D-D209-4619-87C5-08D8D69EB6AF}" type="presParOf" srcId="{621A38B7-D403-4C70-B27D-C74AC3C8D872}" destId="{248B0E3B-E718-46DE-9B47-D735DDC1832B}" srcOrd="1" destOrd="0" presId="urn:microsoft.com/office/officeart/2005/8/layout/hProcess4"/>
    <dgm:cxn modelId="{BE66EA5C-7A81-4556-9B1B-9A43D449292D}" type="presParOf" srcId="{621A38B7-D403-4C70-B27D-C74AC3C8D872}" destId="{9A46100C-C524-436C-925B-CBFCE6C180B5}" srcOrd="2" destOrd="0" presId="urn:microsoft.com/office/officeart/2005/8/layout/hProcess4"/>
    <dgm:cxn modelId="{DB07E3CE-D6D1-42BC-93F3-27745E326FAC}" type="presParOf" srcId="{621A38B7-D403-4C70-B27D-C74AC3C8D872}" destId="{72FC515D-E5B1-432C-B685-D019A1F0FBEF}" srcOrd="3" destOrd="0" presId="urn:microsoft.com/office/officeart/2005/8/layout/hProcess4"/>
    <dgm:cxn modelId="{CA0C3151-9C03-41AA-9D2C-C762C3965C74}" type="presParOf" srcId="{621A38B7-D403-4C70-B27D-C74AC3C8D872}" destId="{621C1FF2-3DF6-4C28-810D-FD26416F7415}" srcOrd="4" destOrd="0" presId="urn:microsoft.com/office/officeart/2005/8/layout/hProcess4"/>
    <dgm:cxn modelId="{DEB38422-7CA6-4E0A-BA66-FD711E7D6D15}" type="presParOf" srcId="{5EB9951B-C67F-4671-B311-C76EDE53F718}" destId="{F1F7C3A6-2DEB-4BF8-A64F-4C03475D5757}" srcOrd="11" destOrd="0" presId="urn:microsoft.com/office/officeart/2005/8/layout/hProcess4"/>
    <dgm:cxn modelId="{085379BD-9382-4BD4-900B-470511E87EFD}" type="presParOf" srcId="{5EB9951B-C67F-4671-B311-C76EDE53F718}" destId="{2F66AE09-FB90-4737-A5E7-1EC7B5EE8FB6}" srcOrd="12" destOrd="0" presId="urn:microsoft.com/office/officeart/2005/8/layout/hProcess4"/>
    <dgm:cxn modelId="{394000DF-F40D-4730-B277-899C3785F02D}" type="presParOf" srcId="{2F66AE09-FB90-4737-A5E7-1EC7B5EE8FB6}" destId="{9AE6AA68-A506-4880-A596-FA75C38ADB39}" srcOrd="0" destOrd="0" presId="urn:microsoft.com/office/officeart/2005/8/layout/hProcess4"/>
    <dgm:cxn modelId="{3E39F26A-73DB-4EBB-B76F-46FE24070EEB}" type="presParOf" srcId="{2F66AE09-FB90-4737-A5E7-1EC7B5EE8FB6}" destId="{3AD5E73B-E671-4E83-9BC0-D23B52ECD559}" srcOrd="1" destOrd="0" presId="urn:microsoft.com/office/officeart/2005/8/layout/hProcess4"/>
    <dgm:cxn modelId="{A03BA21E-28F5-440F-A26E-99C78E41E7C8}" type="presParOf" srcId="{2F66AE09-FB90-4737-A5E7-1EC7B5EE8FB6}" destId="{F14FDCEB-C881-447E-99D7-80B9449FA00C}" srcOrd="2" destOrd="0" presId="urn:microsoft.com/office/officeart/2005/8/layout/hProcess4"/>
    <dgm:cxn modelId="{0AF78574-931E-4EB1-8C47-6F39FDB798B9}" type="presParOf" srcId="{2F66AE09-FB90-4737-A5E7-1EC7B5EE8FB6}" destId="{7731FAE8-DD99-4997-97DD-2A55198BFFBE}" srcOrd="3" destOrd="0" presId="urn:microsoft.com/office/officeart/2005/8/layout/hProcess4"/>
    <dgm:cxn modelId="{1C8D44C5-40FB-417C-871F-AEFE97E8531F}" type="presParOf" srcId="{2F66AE09-FB90-4737-A5E7-1EC7B5EE8FB6}" destId="{9EA90C97-565D-4442-B13B-BC1D47F2861E}" srcOrd="4" destOrd="0" presId="urn:microsoft.com/office/officeart/2005/8/layout/hProcess4"/>
    <dgm:cxn modelId="{659CBD26-F3FF-43F6-9862-0E3E178F3BCB}" type="presParOf" srcId="{5EB9951B-C67F-4671-B311-C76EDE53F718}" destId="{92A3BE28-9E69-4996-B58D-40C9FB85940F}" srcOrd="13" destOrd="0" presId="urn:microsoft.com/office/officeart/2005/8/layout/hProcess4"/>
    <dgm:cxn modelId="{C3053461-C9AC-4F2B-9966-1126DC3E4145}" type="presParOf" srcId="{5EB9951B-C67F-4671-B311-C76EDE53F718}" destId="{F5C6E32D-8BE8-465D-BFCF-CDA2EA82CB1B}" srcOrd="14" destOrd="0" presId="urn:microsoft.com/office/officeart/2005/8/layout/hProcess4"/>
    <dgm:cxn modelId="{5124B1D8-FBB9-4E65-A710-BF8828099D61}" type="presParOf" srcId="{F5C6E32D-8BE8-465D-BFCF-CDA2EA82CB1B}" destId="{C5F30CEE-C6CF-4D01-9471-A13800FD07EC}" srcOrd="0" destOrd="0" presId="urn:microsoft.com/office/officeart/2005/8/layout/hProcess4"/>
    <dgm:cxn modelId="{EE4E25BA-9E2A-4050-B79B-AB3BF5632112}" type="presParOf" srcId="{F5C6E32D-8BE8-465D-BFCF-CDA2EA82CB1B}" destId="{B182601D-6617-4778-80B7-A064EB130026}" srcOrd="1" destOrd="0" presId="urn:microsoft.com/office/officeart/2005/8/layout/hProcess4"/>
    <dgm:cxn modelId="{68FB275C-E3F9-4402-B759-37D0A1240D3E}" type="presParOf" srcId="{F5C6E32D-8BE8-465D-BFCF-CDA2EA82CB1B}" destId="{A2A6F5A4-EAE1-49E4-9BAF-96EEEA92D4A2}" srcOrd="2" destOrd="0" presId="urn:microsoft.com/office/officeart/2005/8/layout/hProcess4"/>
    <dgm:cxn modelId="{9BDD92ED-0F42-4265-94B0-37AFD84A23C5}" type="presParOf" srcId="{F5C6E32D-8BE8-465D-BFCF-CDA2EA82CB1B}" destId="{8E65CA36-84C5-4C13-B4E5-EB13FE5E29A8}" srcOrd="3" destOrd="0" presId="urn:microsoft.com/office/officeart/2005/8/layout/hProcess4"/>
    <dgm:cxn modelId="{3015C683-301B-41EF-BBDD-DA5E5808899F}" type="presParOf" srcId="{F5C6E32D-8BE8-465D-BFCF-CDA2EA82CB1B}" destId="{D52E1B74-D0AE-402A-95B6-B5B2854E516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1AB3-D972-4DC7-A124-1A941313E892}">
      <dsp:nvSpPr>
        <dsp:cNvPr id="0" name=""/>
        <dsp:cNvSpPr/>
      </dsp:nvSpPr>
      <dsp:spPr>
        <a:xfrm>
          <a:off x="1449"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355600">
            <a:lnSpc>
              <a:spcPct val="90000"/>
            </a:lnSpc>
            <a:spcBef>
              <a:spcPct val="0"/>
            </a:spcBef>
            <a:spcAft>
              <a:spcPct val="15000"/>
            </a:spcAft>
            <a:buChar char="••"/>
          </a:pPr>
          <a:endParaRPr lang="es-ES" sz="800" kern="1200" dirty="0"/>
        </a:p>
        <a:p>
          <a:pPr marL="57150" lvl="1" indent="-57150" algn="l" defTabSz="466725">
            <a:lnSpc>
              <a:spcPct val="90000"/>
            </a:lnSpc>
            <a:spcBef>
              <a:spcPct val="0"/>
            </a:spcBef>
            <a:spcAft>
              <a:spcPct val="15000"/>
            </a:spcAft>
            <a:buChar char="••"/>
          </a:pPr>
          <a:r>
            <a:rPr lang="es-ES" sz="1050" kern="1200" dirty="0" smtClean="0"/>
            <a:t>Asesor</a:t>
          </a:r>
          <a:endParaRPr lang="es-ES" sz="1050" kern="1200" dirty="0"/>
        </a:p>
        <a:p>
          <a:pPr marL="57150" lvl="1" indent="-57150" algn="l" defTabSz="466725">
            <a:lnSpc>
              <a:spcPct val="90000"/>
            </a:lnSpc>
            <a:spcBef>
              <a:spcPct val="0"/>
            </a:spcBef>
            <a:spcAft>
              <a:spcPct val="15000"/>
            </a:spcAft>
            <a:buChar char="••"/>
          </a:pPr>
          <a:r>
            <a:rPr lang="es-ES" sz="1050" kern="1200" dirty="0" smtClean="0"/>
            <a:t>Requisitos</a:t>
          </a:r>
          <a:endParaRPr lang="es-ES" sz="1050" kern="1200" dirty="0"/>
        </a:p>
      </dsp:txBody>
      <dsp:txXfrm>
        <a:off x="17135" y="1103629"/>
        <a:ext cx="795059" cy="504196"/>
      </dsp:txXfrm>
    </dsp:sp>
    <dsp:sp modelId="{6D388ACC-6E08-4DA9-BCE8-9E798EC614A7}">
      <dsp:nvSpPr>
        <dsp:cNvPr id="0" name=""/>
        <dsp:cNvSpPr/>
      </dsp:nvSpPr>
      <dsp:spPr>
        <a:xfrm>
          <a:off x="442070" y="1164763"/>
          <a:ext cx="1037743" cy="1037743"/>
        </a:xfrm>
        <a:prstGeom prst="leftCircularArrow">
          <a:avLst>
            <a:gd name="adj1" fmla="val 4363"/>
            <a:gd name="adj2" fmla="val 552795"/>
            <a:gd name="adj3" fmla="val 2328306"/>
            <a:gd name="adj4" fmla="val 9024489"/>
            <a:gd name="adj5" fmla="val 50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F6C55-4919-4F7D-8ED7-14F90796EB1F}">
      <dsp:nvSpPr>
        <dsp:cNvPr id="0" name=""/>
        <dsp:cNvSpPr/>
      </dsp:nvSpPr>
      <dsp:spPr>
        <a:xfrm>
          <a:off x="185101" y="1623512"/>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Inscripción</a:t>
          </a:r>
          <a:endParaRPr lang="es-ES" sz="1000" kern="1200" dirty="0"/>
        </a:p>
      </dsp:txBody>
      <dsp:txXfrm>
        <a:off x="193657" y="1632068"/>
        <a:ext cx="717493" cy="275016"/>
      </dsp:txXfrm>
    </dsp:sp>
    <dsp:sp modelId="{A922B0AA-2333-49ED-BDA8-5DCAFF428FAF}">
      <dsp:nvSpPr>
        <dsp:cNvPr id="0" name=""/>
        <dsp:cNvSpPr/>
      </dsp:nvSpPr>
      <dsp:spPr>
        <a:xfrm>
          <a:off x="1135324"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355600">
            <a:lnSpc>
              <a:spcPct val="90000"/>
            </a:lnSpc>
            <a:spcBef>
              <a:spcPct val="0"/>
            </a:spcBef>
            <a:spcAft>
              <a:spcPct val="15000"/>
            </a:spcAft>
            <a:buChar char="••"/>
          </a:pPr>
          <a:r>
            <a:rPr lang="es-ES" sz="800" kern="1200" dirty="0" smtClean="0"/>
            <a:t>Documentación</a:t>
          </a:r>
        </a:p>
        <a:p>
          <a:pPr marL="57150" lvl="1" indent="-57150" algn="l" defTabSz="355600">
            <a:lnSpc>
              <a:spcPct val="90000"/>
            </a:lnSpc>
            <a:spcBef>
              <a:spcPct val="0"/>
            </a:spcBef>
            <a:spcAft>
              <a:spcPct val="15000"/>
            </a:spcAft>
            <a:buChar char="••"/>
          </a:pPr>
          <a:r>
            <a:rPr lang="es-ES" sz="800" kern="1200" dirty="0" smtClean="0"/>
            <a:t>Idea Proyecto</a:t>
          </a:r>
        </a:p>
      </dsp:txBody>
      <dsp:txXfrm>
        <a:off x="1151010" y="1249693"/>
        <a:ext cx="795059" cy="504196"/>
      </dsp:txXfrm>
    </dsp:sp>
    <dsp:sp modelId="{AEEA5B83-992A-45CD-A1C9-C83179CB8E34}">
      <dsp:nvSpPr>
        <dsp:cNvPr id="0" name=""/>
        <dsp:cNvSpPr/>
      </dsp:nvSpPr>
      <dsp:spPr>
        <a:xfrm>
          <a:off x="1569058" y="628286"/>
          <a:ext cx="1143343" cy="1143343"/>
        </a:xfrm>
        <a:prstGeom prst="circularArrow">
          <a:avLst>
            <a:gd name="adj1" fmla="val 3960"/>
            <a:gd name="adj2" fmla="val 496844"/>
            <a:gd name="adj3" fmla="val 19327646"/>
            <a:gd name="adj4" fmla="val 12575511"/>
            <a:gd name="adj5" fmla="val 46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2F2BB-053D-430A-B9D6-02F155F98765}">
      <dsp:nvSpPr>
        <dsp:cNvPr id="0" name=""/>
        <dsp:cNvSpPr/>
      </dsp:nvSpPr>
      <dsp:spPr>
        <a:xfrm>
          <a:off x="1318976" y="941879"/>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Admisión</a:t>
          </a:r>
          <a:endParaRPr lang="es-ES" sz="1000" kern="1200" dirty="0"/>
        </a:p>
      </dsp:txBody>
      <dsp:txXfrm>
        <a:off x="1327532" y="950435"/>
        <a:ext cx="717493" cy="275016"/>
      </dsp:txXfrm>
    </dsp:sp>
    <dsp:sp modelId="{3B87CFD3-7044-4348-ABA1-5C7B3090B575}">
      <dsp:nvSpPr>
        <dsp:cNvPr id="0" name=""/>
        <dsp:cNvSpPr/>
      </dsp:nvSpPr>
      <dsp:spPr>
        <a:xfrm>
          <a:off x="2269199"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355600">
            <a:lnSpc>
              <a:spcPct val="90000"/>
            </a:lnSpc>
            <a:spcBef>
              <a:spcPct val="0"/>
            </a:spcBef>
            <a:spcAft>
              <a:spcPct val="15000"/>
            </a:spcAft>
            <a:buChar char="••"/>
          </a:pPr>
          <a:endParaRPr lang="es-ES" sz="800" kern="1200" dirty="0"/>
        </a:p>
        <a:p>
          <a:pPr marL="57150" lvl="1" indent="-57150" algn="l" defTabSz="466725">
            <a:lnSpc>
              <a:spcPct val="90000"/>
            </a:lnSpc>
            <a:spcBef>
              <a:spcPct val="0"/>
            </a:spcBef>
            <a:spcAft>
              <a:spcPct val="15000"/>
            </a:spcAft>
            <a:buChar char="••"/>
          </a:pPr>
          <a:r>
            <a:rPr lang="es-ES" sz="1050" kern="1200" dirty="0" smtClean="0"/>
            <a:t>Proyecto</a:t>
          </a:r>
          <a:endParaRPr lang="es-ES" sz="1050" kern="1200" dirty="0"/>
        </a:p>
      </dsp:txBody>
      <dsp:txXfrm>
        <a:off x="2284885" y="1103629"/>
        <a:ext cx="795059" cy="504196"/>
      </dsp:txXfrm>
    </dsp:sp>
    <dsp:sp modelId="{3BDEC38C-9C54-4CF0-A5D0-5AE44F13EEB6}">
      <dsp:nvSpPr>
        <dsp:cNvPr id="0" name=""/>
        <dsp:cNvSpPr/>
      </dsp:nvSpPr>
      <dsp:spPr>
        <a:xfrm>
          <a:off x="2709819" y="1164763"/>
          <a:ext cx="1037743" cy="1037743"/>
        </a:xfrm>
        <a:prstGeom prst="leftCircularArrow">
          <a:avLst>
            <a:gd name="adj1" fmla="val 4363"/>
            <a:gd name="adj2" fmla="val 552795"/>
            <a:gd name="adj3" fmla="val 2328306"/>
            <a:gd name="adj4" fmla="val 9024489"/>
            <a:gd name="adj5" fmla="val 50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16D8A-8172-4119-A616-05426D7CA11D}">
      <dsp:nvSpPr>
        <dsp:cNvPr id="0" name=""/>
        <dsp:cNvSpPr/>
      </dsp:nvSpPr>
      <dsp:spPr>
        <a:xfrm>
          <a:off x="2452850" y="1623512"/>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Desarrollo</a:t>
          </a:r>
          <a:endParaRPr lang="es-ES" sz="1000" kern="1200" dirty="0"/>
        </a:p>
      </dsp:txBody>
      <dsp:txXfrm>
        <a:off x="2461406" y="1632068"/>
        <a:ext cx="717493" cy="275016"/>
      </dsp:txXfrm>
    </dsp:sp>
    <dsp:sp modelId="{D12B79EE-28CB-4388-8E00-580BF88929FE}">
      <dsp:nvSpPr>
        <dsp:cNvPr id="0" name=""/>
        <dsp:cNvSpPr/>
      </dsp:nvSpPr>
      <dsp:spPr>
        <a:xfrm>
          <a:off x="3403074"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CAR</a:t>
          </a:r>
          <a:endParaRPr lang="es-ES" sz="1050" kern="1200" dirty="0"/>
        </a:p>
      </dsp:txBody>
      <dsp:txXfrm>
        <a:off x="3418760" y="1249693"/>
        <a:ext cx="795059" cy="504196"/>
      </dsp:txXfrm>
    </dsp:sp>
    <dsp:sp modelId="{A5F0019A-EC7B-4ED0-9D44-065C3B5DDAFC}">
      <dsp:nvSpPr>
        <dsp:cNvPr id="0" name=""/>
        <dsp:cNvSpPr/>
      </dsp:nvSpPr>
      <dsp:spPr>
        <a:xfrm>
          <a:off x="3836807" y="628286"/>
          <a:ext cx="1143343" cy="1143343"/>
        </a:xfrm>
        <a:prstGeom prst="circularArrow">
          <a:avLst>
            <a:gd name="adj1" fmla="val 3960"/>
            <a:gd name="adj2" fmla="val 496844"/>
            <a:gd name="adj3" fmla="val 19327646"/>
            <a:gd name="adj4" fmla="val 12575511"/>
            <a:gd name="adj5" fmla="val 46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8BF34-64BA-4810-AD23-C082D33D02F0}">
      <dsp:nvSpPr>
        <dsp:cNvPr id="0" name=""/>
        <dsp:cNvSpPr/>
      </dsp:nvSpPr>
      <dsp:spPr>
        <a:xfrm>
          <a:off x="3586725" y="941879"/>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Aprobación</a:t>
          </a:r>
          <a:endParaRPr lang="es-ES" sz="1000" kern="1200" dirty="0"/>
        </a:p>
      </dsp:txBody>
      <dsp:txXfrm>
        <a:off x="3595281" y="950435"/>
        <a:ext cx="717493" cy="275016"/>
      </dsp:txXfrm>
    </dsp:sp>
    <dsp:sp modelId="{E22910E8-A3E6-4AF9-AB0A-6538BB1B4E5F}">
      <dsp:nvSpPr>
        <dsp:cNvPr id="0" name=""/>
        <dsp:cNvSpPr/>
      </dsp:nvSpPr>
      <dsp:spPr>
        <a:xfrm>
          <a:off x="4536948"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355600">
            <a:lnSpc>
              <a:spcPct val="90000"/>
            </a:lnSpc>
            <a:spcBef>
              <a:spcPct val="0"/>
            </a:spcBef>
            <a:spcAft>
              <a:spcPct val="15000"/>
            </a:spcAft>
            <a:buChar char="••"/>
          </a:pPr>
          <a:endParaRPr lang="es-ES" sz="800" kern="1200" dirty="0"/>
        </a:p>
        <a:p>
          <a:pPr marL="57150" lvl="1" indent="-57150" algn="l" defTabSz="400050">
            <a:lnSpc>
              <a:spcPct val="90000"/>
            </a:lnSpc>
            <a:spcBef>
              <a:spcPct val="0"/>
            </a:spcBef>
            <a:spcAft>
              <a:spcPct val="15000"/>
            </a:spcAft>
            <a:buChar char="••"/>
          </a:pPr>
          <a:r>
            <a:rPr lang="es-ES" sz="900" kern="1200" dirty="0" smtClean="0"/>
            <a:t>Según plazos del  SDE</a:t>
          </a:r>
          <a:endParaRPr lang="es-ES" sz="900" kern="1200" dirty="0"/>
        </a:p>
      </dsp:txBody>
      <dsp:txXfrm>
        <a:off x="4552634" y="1103629"/>
        <a:ext cx="795059" cy="504196"/>
      </dsp:txXfrm>
    </dsp:sp>
    <dsp:sp modelId="{CDD025EB-C6F7-49A8-823E-227FCD7D6A02}">
      <dsp:nvSpPr>
        <dsp:cNvPr id="0" name=""/>
        <dsp:cNvSpPr/>
      </dsp:nvSpPr>
      <dsp:spPr>
        <a:xfrm>
          <a:off x="4977569" y="1164763"/>
          <a:ext cx="1037743" cy="1037743"/>
        </a:xfrm>
        <a:prstGeom prst="leftCircularArrow">
          <a:avLst>
            <a:gd name="adj1" fmla="val 4363"/>
            <a:gd name="adj2" fmla="val 552795"/>
            <a:gd name="adj3" fmla="val 2328306"/>
            <a:gd name="adj4" fmla="val 9024489"/>
            <a:gd name="adj5" fmla="val 50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BCCED-0831-4684-ABFC-733553C89F41}">
      <dsp:nvSpPr>
        <dsp:cNvPr id="0" name=""/>
        <dsp:cNvSpPr/>
      </dsp:nvSpPr>
      <dsp:spPr>
        <a:xfrm>
          <a:off x="4720600" y="1623512"/>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Ejecución</a:t>
          </a:r>
          <a:endParaRPr lang="es-ES" sz="1000" kern="1200" dirty="0"/>
        </a:p>
      </dsp:txBody>
      <dsp:txXfrm>
        <a:off x="4729156" y="1632068"/>
        <a:ext cx="717493" cy="275016"/>
      </dsp:txXfrm>
    </dsp:sp>
    <dsp:sp modelId="{248B0E3B-E718-46DE-9B47-D735DDC1832B}">
      <dsp:nvSpPr>
        <dsp:cNvPr id="0" name=""/>
        <dsp:cNvSpPr/>
      </dsp:nvSpPr>
      <dsp:spPr>
        <a:xfrm>
          <a:off x="5670823"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Según plan de ejecución</a:t>
          </a:r>
          <a:endParaRPr lang="es-ES" sz="1050" kern="1200" dirty="0"/>
        </a:p>
      </dsp:txBody>
      <dsp:txXfrm>
        <a:off x="5686509" y="1249693"/>
        <a:ext cx="795059" cy="504196"/>
      </dsp:txXfrm>
    </dsp:sp>
    <dsp:sp modelId="{F1F7C3A6-2DEB-4BF8-A64F-4C03475D5757}">
      <dsp:nvSpPr>
        <dsp:cNvPr id="0" name=""/>
        <dsp:cNvSpPr/>
      </dsp:nvSpPr>
      <dsp:spPr>
        <a:xfrm>
          <a:off x="6104557" y="628286"/>
          <a:ext cx="1143343" cy="1143343"/>
        </a:xfrm>
        <a:prstGeom prst="circularArrow">
          <a:avLst>
            <a:gd name="adj1" fmla="val 3960"/>
            <a:gd name="adj2" fmla="val 496844"/>
            <a:gd name="adj3" fmla="val 19327646"/>
            <a:gd name="adj4" fmla="val 12575511"/>
            <a:gd name="adj5" fmla="val 46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FC515D-E5B1-432C-B685-D019A1F0FBEF}">
      <dsp:nvSpPr>
        <dsp:cNvPr id="0" name=""/>
        <dsp:cNvSpPr/>
      </dsp:nvSpPr>
      <dsp:spPr>
        <a:xfrm>
          <a:off x="5854475" y="941879"/>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Auditoría</a:t>
          </a:r>
          <a:endParaRPr lang="es-ES" sz="1000" kern="1200" dirty="0"/>
        </a:p>
      </dsp:txBody>
      <dsp:txXfrm>
        <a:off x="5863031" y="950435"/>
        <a:ext cx="717493" cy="275016"/>
      </dsp:txXfrm>
    </dsp:sp>
    <dsp:sp modelId="{3AD5E73B-E671-4E83-9BC0-D23B52ECD559}">
      <dsp:nvSpPr>
        <dsp:cNvPr id="0" name=""/>
        <dsp:cNvSpPr/>
      </dsp:nvSpPr>
      <dsp:spPr>
        <a:xfrm>
          <a:off x="6804698"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285750" lvl="1" indent="-285750" algn="l" defTabSz="1289050">
            <a:lnSpc>
              <a:spcPct val="90000"/>
            </a:lnSpc>
            <a:spcBef>
              <a:spcPct val="0"/>
            </a:spcBef>
            <a:spcAft>
              <a:spcPct val="15000"/>
            </a:spcAft>
            <a:buChar char="••"/>
          </a:pPr>
          <a:endParaRPr lang="es-ES" sz="2900" kern="1200" dirty="0"/>
        </a:p>
      </dsp:txBody>
      <dsp:txXfrm>
        <a:off x="6820384" y="1103629"/>
        <a:ext cx="795059" cy="504196"/>
      </dsp:txXfrm>
    </dsp:sp>
    <dsp:sp modelId="{92A3BE28-9E69-4996-B58D-40C9FB85940F}">
      <dsp:nvSpPr>
        <dsp:cNvPr id="0" name=""/>
        <dsp:cNvSpPr/>
      </dsp:nvSpPr>
      <dsp:spPr>
        <a:xfrm>
          <a:off x="7245318" y="1164763"/>
          <a:ext cx="1037743" cy="1037743"/>
        </a:xfrm>
        <a:prstGeom prst="leftCircularArrow">
          <a:avLst>
            <a:gd name="adj1" fmla="val 4363"/>
            <a:gd name="adj2" fmla="val 552795"/>
            <a:gd name="adj3" fmla="val 2328306"/>
            <a:gd name="adj4" fmla="val 9024489"/>
            <a:gd name="adj5" fmla="val 50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31FAE8-DD99-4997-97DD-2A55198BFFBE}">
      <dsp:nvSpPr>
        <dsp:cNvPr id="0" name=""/>
        <dsp:cNvSpPr/>
      </dsp:nvSpPr>
      <dsp:spPr>
        <a:xfrm>
          <a:off x="6988349" y="1623512"/>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Reintegro</a:t>
          </a:r>
          <a:endParaRPr lang="es-ES" sz="1000" kern="1200" dirty="0"/>
        </a:p>
      </dsp:txBody>
      <dsp:txXfrm>
        <a:off x="6996905" y="1632068"/>
        <a:ext cx="717493" cy="275016"/>
      </dsp:txXfrm>
    </dsp:sp>
    <dsp:sp modelId="{B182601D-6617-4778-80B7-A064EB130026}">
      <dsp:nvSpPr>
        <dsp:cNvPr id="0" name=""/>
        <dsp:cNvSpPr/>
      </dsp:nvSpPr>
      <dsp:spPr>
        <a:xfrm>
          <a:off x="7938573" y="1087943"/>
          <a:ext cx="826431" cy="681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Tribunal de cuentas</a:t>
          </a:r>
          <a:endParaRPr lang="es-ES" sz="1050" kern="1200" dirty="0"/>
        </a:p>
      </dsp:txBody>
      <dsp:txXfrm>
        <a:off x="7954259" y="1249693"/>
        <a:ext cx="795059" cy="504196"/>
      </dsp:txXfrm>
    </dsp:sp>
    <dsp:sp modelId="{8E65CA36-84C5-4C13-B4E5-EB13FE5E29A8}">
      <dsp:nvSpPr>
        <dsp:cNvPr id="0" name=""/>
        <dsp:cNvSpPr/>
      </dsp:nvSpPr>
      <dsp:spPr>
        <a:xfrm>
          <a:off x="8122224" y="941879"/>
          <a:ext cx="734605" cy="29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Rendición</a:t>
          </a:r>
          <a:endParaRPr lang="es-ES" sz="1000" kern="1200" dirty="0"/>
        </a:p>
      </dsp:txBody>
      <dsp:txXfrm>
        <a:off x="8130780" y="950435"/>
        <a:ext cx="717493" cy="2750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248101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Promoción de Exportaciones</a:t>
            </a:r>
            <a:endParaRPr lang="es-AR" sz="4400" b="1" dirty="0">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Individual o colectiva (dos o mas empresas).</a:t>
            </a:r>
          </a:p>
          <a:p>
            <a:pPr lvl="0" indent="173038">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Hasta el 40% de la etapa de desarrollo (50% si se involucra a empresas ubicadas en Uruguay).</a:t>
            </a:r>
          </a:p>
          <a:p>
            <a:pPr lvl="0" indent="173038">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10.000 para proyectos individuales, U$D 100.000 para proyectos colectivos (U$D 15.000 por empresa).</a:t>
            </a:r>
            <a:endParaRPr sz="2400">
              <a:solidFill>
                <a:srgbClr val="7F7F7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8" name="Google Shape;118;p6"/>
          <p:cNvSpPr txBox="1"/>
          <p:nvPr/>
        </p:nvSpPr>
        <p:spPr>
          <a:xfrm>
            <a:off x="1013117" y="2317531"/>
            <a:ext cx="7106124" cy="260131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4400"/>
            </a:pPr>
            <a:endParaRPr lang="es-AR" sz="4400" b="1" dirty="0" smtClean="0">
              <a:solidFill>
                <a:schemeClr val="lt1"/>
              </a:solidFill>
              <a:latin typeface="Calibri"/>
              <a:ea typeface="Calibri"/>
              <a:cs typeface="Calibri"/>
              <a:sym typeface="Calibri"/>
            </a:endParaRPr>
          </a:p>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Inversión</a:t>
            </a:r>
          </a:p>
          <a:p>
            <a:pPr lvl="0" algn="ctr">
              <a:lnSpc>
                <a:spcPct val="90000"/>
              </a:lnSpc>
              <a:buClr>
                <a:schemeClr val="lt1"/>
              </a:buClr>
              <a:buSzPts val="4400"/>
            </a:pPr>
            <a:endParaRPr lang="es-AR" sz="4400" b="1" dirty="0" smtClean="0">
              <a:solidFill>
                <a:schemeClr val="lt1"/>
              </a:solidFill>
              <a:latin typeface="Calibri"/>
              <a:ea typeface="Calibri"/>
              <a:cs typeface="Calibri"/>
              <a:sym typeface="Calibri"/>
            </a:endParaRPr>
          </a:p>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 Innovación</a:t>
            </a:r>
            <a:endParaRPr sz="4400" b="1">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Inversión</a:t>
            </a:r>
            <a:endParaRPr sz="4400" b="1">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indent="26828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puede solicitar solamente de forma individual.</a:t>
            </a:r>
          </a:p>
          <a:p>
            <a:pPr lvl="0" indent="268288">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indent="26828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financia hasta el 40% del proyecto (50% si se involucra a empresas ubicadas en Uruguay) y hasta el 50% de los honorarios profesionales por asesoramiento o capacitación.</a:t>
            </a:r>
          </a:p>
          <a:p>
            <a:pPr lvl="0" indent="268288">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indent="26828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15.000 para las inversiones</a:t>
            </a:r>
            <a:endParaRPr sz="2400">
              <a:solidFill>
                <a:srgbClr val="7F7F7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Innovación</a:t>
            </a:r>
            <a:endParaRPr sz="4400" b="1">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puede solicitar de forma individual o colectiva (dos o mas empresas).</a:t>
            </a: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financia hasta el 50% de la etapa de preparación, y hasta el 60% de la etapa de desarrollo (70% si se involucra a empresas ubicadas en Uruguay).</a:t>
            </a: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50.000 por empresa (etapa de desarrollo).</a:t>
            </a:r>
            <a:endParaRPr sz="2400">
              <a:solidFill>
                <a:srgbClr val="7F7F7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4" name="Google Shape;124;p7"/>
          <p:cNvSpPr txBox="1"/>
          <p:nvPr/>
        </p:nvSpPr>
        <p:spPr>
          <a:xfrm>
            <a:off x="835572" y="2474483"/>
            <a:ext cx="7756635" cy="18768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4400"/>
            </a:pPr>
            <a:r>
              <a:rPr lang="es-AR" sz="4400" b="1" dirty="0" err="1" smtClean="0">
                <a:solidFill>
                  <a:schemeClr val="lt1"/>
                </a:solidFill>
                <a:latin typeface="Calibri"/>
                <a:ea typeface="Calibri"/>
                <a:cs typeface="Calibri"/>
                <a:sym typeface="Calibri"/>
              </a:rPr>
              <a:t>Asociatividad</a:t>
            </a:r>
            <a:r>
              <a:rPr lang="es-AR" sz="4400" b="1" dirty="0" smtClean="0">
                <a:solidFill>
                  <a:schemeClr val="lt1"/>
                </a:solidFill>
                <a:latin typeface="Calibri"/>
                <a:ea typeface="Calibri"/>
                <a:cs typeface="Calibri"/>
                <a:sym typeface="Calibri"/>
              </a:rPr>
              <a:t> </a:t>
            </a:r>
          </a:p>
          <a:p>
            <a:pPr lvl="0" algn="ctr">
              <a:lnSpc>
                <a:spcPct val="90000"/>
              </a:lnSpc>
              <a:buClr>
                <a:schemeClr val="lt1"/>
              </a:buClr>
              <a:buSzPts val="4400"/>
            </a:pPr>
            <a:endParaRPr lang="es-AR" sz="4400" b="1" dirty="0" smtClean="0">
              <a:solidFill>
                <a:schemeClr val="lt1"/>
              </a:solidFill>
              <a:latin typeface="Calibri"/>
              <a:ea typeface="Calibri"/>
              <a:cs typeface="Calibri"/>
              <a:sym typeface="Calibri"/>
            </a:endParaRPr>
          </a:p>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Desarrollo de Proveedores</a:t>
            </a:r>
            <a:endParaRPr sz="4400" b="1">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err="1" smtClean="0">
                <a:solidFill>
                  <a:srgbClr val="3D7E9F"/>
                </a:solidFill>
                <a:latin typeface="Calibri"/>
                <a:ea typeface="Calibri"/>
                <a:cs typeface="Calibri"/>
                <a:sym typeface="Calibri"/>
              </a:rPr>
              <a:t>Asociatividad</a:t>
            </a:r>
            <a:r>
              <a:rPr lang="es-AR" sz="4400" b="1" dirty="0" smtClean="0">
                <a:solidFill>
                  <a:srgbClr val="3D7E9F"/>
                </a:solidFill>
                <a:latin typeface="Calibri"/>
                <a:ea typeface="Calibri"/>
                <a:cs typeface="Calibri"/>
                <a:sym typeface="Calibri"/>
              </a:rPr>
              <a:t> </a:t>
            </a:r>
            <a:endParaRPr sz="4400" b="1">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indent="173038" algn="just">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debe solicitar de forma colectiva (mínimo 5 empresas). Al menos el 50% debe operar en la zona de influencia del Programa.</a:t>
            </a:r>
          </a:p>
          <a:p>
            <a:pPr lvl="0" indent="173038" algn="just">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indent="173038" algn="just">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Hasta el 50% de la etapa de desarrollo (60% si se incluyen empresas ubicadas en Uruguay).</a:t>
            </a:r>
          </a:p>
          <a:p>
            <a:pPr lvl="0" indent="173038" algn="just">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indent="173038" algn="just">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5.000 anual por empresa y U$D 100.000 anual total (etapa de desarrollo).</a:t>
            </a:r>
            <a:endParaRPr sz="2400">
              <a:solidFill>
                <a:srgbClr val="7F7F7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Desarrollo de Proveedores</a:t>
            </a:r>
            <a:endParaRPr lang="es-AR" sz="4400" b="1" dirty="0">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indent="268288" algn="just">
              <a:lnSpc>
                <a:spcPct val="114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Requieren de la participación de al menos una empresa demandante (normalmente de gran tamaño) y diferentes empresas que la abastecen o le prestan servicios (mínimo 5, normalmente de menor tamaño).</a:t>
            </a:r>
          </a:p>
          <a:p>
            <a:pPr lvl="0" indent="268288" algn="just">
              <a:lnSpc>
                <a:spcPct val="114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financia hasta el 50% (60% de la etapa de desarrollo si se incluyen empresas ubicadas en Uruguay)..</a:t>
            </a:r>
          </a:p>
          <a:p>
            <a:pPr lvl="0" indent="268288" algn="just">
              <a:lnSpc>
                <a:spcPct val="114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7.500 anual por empresa y U$D 100.000 anual total (etapa de desarrollo).</a:t>
            </a:r>
            <a:endParaRPr sz="2400">
              <a:solidFill>
                <a:srgbClr val="7F7F7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0"/>
          <p:cNvPicPr preferRelativeResize="0"/>
          <p:nvPr/>
        </p:nvPicPr>
        <p:blipFill rotWithShape="1">
          <a:blip r:embed="rId3">
            <a:alphaModFix/>
          </a:blip>
          <a:srcRect/>
          <a:stretch/>
        </p:blipFill>
        <p:spPr>
          <a:xfrm>
            <a:off x="0" y="0"/>
            <a:ext cx="9144000" cy="6858000"/>
          </a:xfrm>
          <a:prstGeom prst="rect">
            <a:avLst/>
          </a:prstGeom>
          <a:noFill/>
          <a:ln>
            <a:noFill/>
          </a:ln>
        </p:spPr>
      </p:pic>
      <p:graphicFrame>
        <p:nvGraphicFramePr>
          <p:cNvPr id="4" name="3 Diagrama"/>
          <p:cNvGraphicFramePr/>
          <p:nvPr/>
        </p:nvGraphicFramePr>
        <p:xfrm>
          <a:off x="142876" y="2071678"/>
          <a:ext cx="8858280" cy="2857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ítulo 1"/>
          <p:cNvSpPr txBox="1">
            <a:spLocks/>
          </p:cNvSpPr>
          <p:nvPr/>
        </p:nvSpPr>
        <p:spPr>
          <a:xfrm>
            <a:off x="774124" y="1861418"/>
            <a:ext cx="7886700" cy="7363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b="1" dirty="0" smtClean="0">
                <a:solidFill>
                  <a:srgbClr val="3D7E9F"/>
                </a:solidFill>
              </a:rPr>
              <a:t>Proceso</a:t>
            </a:r>
            <a:endParaRPr lang="es-AR" b="1" dirty="0">
              <a:solidFill>
                <a:srgbClr val="3D7E9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s://lh4.googleusercontent.com/f6yWAeVVw-GyfBSPZXSKARvkXCBqJc5DqFBqgZzSqhtg0PzRV1SiHGmUdLknVXT4b_PGwcRYSKWcnoAgvTkCj8ymbyoYcABqXUR1DCSoh1n4uXtDEmjCIwY2Konhkg200KKFXis"/>
          <p:cNvPicPr>
            <a:picLocks noChangeAspect="1" noChangeArrowheads="1"/>
          </p:cNvPicPr>
          <p:nvPr/>
        </p:nvPicPr>
        <p:blipFill>
          <a:blip r:embed="rId3"/>
          <a:srcRect/>
          <a:stretch>
            <a:fillRect/>
          </a:stretch>
        </p:blipFill>
        <p:spPr bwMode="auto">
          <a:xfrm>
            <a:off x="2214546" y="1142984"/>
            <a:ext cx="3571868" cy="2614401"/>
          </a:xfrm>
          <a:prstGeom prst="rect">
            <a:avLst/>
          </a:prstGeom>
          <a:ln>
            <a:noFill/>
          </a:ln>
          <a:effectLst>
            <a:outerShdw blurRad="292100" dist="139700" dir="2700000" algn="tl" rotWithShape="0">
              <a:srgbClr val="333333">
                <a:alpha val="65000"/>
              </a:srgbClr>
            </a:outerShdw>
          </a:effectLst>
        </p:spPr>
      </p:pic>
      <p:pic>
        <p:nvPicPr>
          <p:cNvPr id="1028" name="Picture 4" descr="https://lh6.googleusercontent.com/BeATd9_jJI4Id907Y3zW0bqkv5SLgH6NsLhDXN6VTf3L2685HTBV8fimL03WQ-EIrCM1n8LKu80ZKSiHHshF9O1AHtnhj_AodwGdF0MVs_qAxKKpa0hZ4DM9Ts2e9H94Z6-tR9U"/>
          <p:cNvPicPr>
            <a:picLocks noChangeAspect="1" noChangeArrowheads="1"/>
          </p:cNvPicPr>
          <p:nvPr/>
        </p:nvPicPr>
        <p:blipFill>
          <a:blip r:embed="rId4"/>
          <a:srcRect/>
          <a:stretch>
            <a:fillRect/>
          </a:stretch>
        </p:blipFill>
        <p:spPr bwMode="auto">
          <a:xfrm>
            <a:off x="214282" y="2857496"/>
            <a:ext cx="3428992" cy="2146561"/>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a:srcRect l="39063" t="29167" r="40234" b="47917"/>
          <a:stretch>
            <a:fillRect/>
          </a:stretch>
        </p:blipFill>
        <p:spPr bwMode="auto">
          <a:xfrm>
            <a:off x="2357422" y="4214818"/>
            <a:ext cx="3786214" cy="23574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1"/>
          <p:cNvPicPr preferRelativeResize="0"/>
          <p:nvPr/>
        </p:nvPicPr>
        <p:blipFill>
          <a:blip r:embed="rId3">
            <a:alphaModFix/>
          </a:blip>
          <a:stretch>
            <a:fillRect/>
          </a:stretch>
        </p:blipFill>
        <p:spPr>
          <a:xfrm>
            <a:off x="0" y="-38100"/>
            <a:ext cx="9144000" cy="6896099"/>
          </a:xfrm>
          <a:prstGeom prst="rect">
            <a:avLst/>
          </a:prstGeom>
          <a:noFill/>
          <a:ln>
            <a:noFill/>
          </a:ln>
        </p:spPr>
      </p:pic>
      <p:sp>
        <p:nvSpPr>
          <p:cNvPr id="148" name="Google Shape;148;p11"/>
          <p:cNvSpPr/>
          <p:nvPr/>
        </p:nvSpPr>
        <p:spPr>
          <a:xfrm>
            <a:off x="5021532" y="3627540"/>
            <a:ext cx="4122467" cy="307736"/>
          </a:xfrm>
          <a:prstGeom prst="rect">
            <a:avLst/>
          </a:prstGeom>
          <a:noFill/>
          <a:ln>
            <a:noFill/>
          </a:ln>
        </p:spPr>
        <p:txBody>
          <a:bodyPr spcFirstLastPara="1" wrap="square" lIns="91425" tIns="45700" rIns="91425" bIns="45700" anchor="t" anchorCtr="0">
            <a:spAutoFit/>
          </a:bodyPr>
          <a:lstStyle/>
          <a:p>
            <a:pPr lvl="0"/>
            <a:r>
              <a:rPr lang="es-AR" b="1" dirty="0" smtClean="0">
                <a:solidFill>
                  <a:srgbClr val="FEFEFE"/>
                </a:solidFill>
                <a:latin typeface="Calibri"/>
                <a:ea typeface="Calibri"/>
                <a:cs typeface="Calibri"/>
                <a:sym typeface="Calibri"/>
              </a:rPr>
              <a:t>fondomultisectorialsaltogrande@cafesg.gob.ar</a:t>
            </a:r>
            <a:endParaRPr b="1">
              <a:solidFill>
                <a:schemeClr val="dk1"/>
              </a:solidFill>
              <a:latin typeface="Calibri"/>
              <a:ea typeface="Calibri"/>
              <a:cs typeface="Calibri"/>
              <a:sym typeface="Calibri"/>
            </a:endParaRPr>
          </a:p>
        </p:txBody>
      </p:sp>
      <p:cxnSp>
        <p:nvCxnSpPr>
          <p:cNvPr id="150" name="Google Shape;150;p11"/>
          <p:cNvCxnSpPr/>
          <p:nvPr/>
        </p:nvCxnSpPr>
        <p:spPr>
          <a:xfrm>
            <a:off x="4283968" y="3707740"/>
            <a:ext cx="0" cy="801300"/>
          </a:xfrm>
          <a:prstGeom prst="straightConnector1">
            <a:avLst/>
          </a:prstGeom>
          <a:noFill/>
          <a:ln w="9525" cap="flat" cmpd="sng">
            <a:solidFill>
              <a:schemeClr val="lt1"/>
            </a:solidFill>
            <a:prstDash val="solid"/>
            <a:round/>
            <a:headEnd type="none" w="sm" len="sm"/>
            <a:tailEnd type="none" w="sm" len="sm"/>
          </a:ln>
        </p:spPr>
      </p:cxnSp>
      <p:pic>
        <p:nvPicPr>
          <p:cNvPr id="151" name="Google Shape;151;p11"/>
          <p:cNvPicPr preferRelativeResize="0"/>
          <p:nvPr/>
        </p:nvPicPr>
        <p:blipFill>
          <a:blip r:embed="rId4">
            <a:alphaModFix/>
          </a:blip>
          <a:stretch>
            <a:fillRect/>
          </a:stretch>
        </p:blipFill>
        <p:spPr>
          <a:xfrm>
            <a:off x="4453625" y="4037350"/>
            <a:ext cx="540157" cy="481225"/>
          </a:xfrm>
          <a:prstGeom prst="rect">
            <a:avLst/>
          </a:prstGeom>
          <a:noFill/>
          <a:ln>
            <a:noFill/>
          </a:ln>
        </p:spPr>
      </p:pic>
      <p:pic>
        <p:nvPicPr>
          <p:cNvPr id="152" name="Google Shape;152;p11"/>
          <p:cNvPicPr preferRelativeResize="0"/>
          <p:nvPr/>
        </p:nvPicPr>
        <p:blipFill>
          <a:blip r:embed="rId5">
            <a:alphaModFix/>
          </a:blip>
          <a:stretch>
            <a:fillRect/>
          </a:stretch>
        </p:blipFill>
        <p:spPr>
          <a:xfrm>
            <a:off x="4502800" y="3664875"/>
            <a:ext cx="507784" cy="369300"/>
          </a:xfrm>
          <a:prstGeom prst="rect">
            <a:avLst/>
          </a:prstGeom>
          <a:noFill/>
          <a:ln>
            <a:noFill/>
          </a:ln>
        </p:spPr>
      </p:pic>
      <p:sp>
        <p:nvSpPr>
          <p:cNvPr id="9" name="8 Rectángulo"/>
          <p:cNvSpPr/>
          <p:nvPr/>
        </p:nvSpPr>
        <p:spPr>
          <a:xfrm>
            <a:off x="4508939" y="4035972"/>
            <a:ext cx="4114801" cy="520262"/>
          </a:xfrm>
          <a:prstGeom prst="rect">
            <a:avLst/>
          </a:prstGeom>
          <a:solidFill>
            <a:srgbClr val="4F8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0345-4251211</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0" name="Google Shape;90;p2"/>
          <p:cNvSpPr/>
          <p:nvPr/>
        </p:nvSpPr>
        <p:spPr>
          <a:xfrm>
            <a:off x="1122216" y="2171970"/>
            <a:ext cx="70972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7200" b="1" i="0" u="none" strike="noStrike" cap="none" dirty="0" smtClean="0">
                <a:solidFill>
                  <a:srgbClr val="FEFEFE"/>
                </a:solidFill>
                <a:latin typeface="Calibri"/>
                <a:ea typeface="Calibri"/>
                <a:cs typeface="Calibri"/>
                <a:sym typeface="Calibri"/>
              </a:rPr>
              <a:t>Objetivo</a:t>
            </a:r>
            <a:endParaRPr/>
          </a:p>
        </p:txBody>
      </p:sp>
      <p:sp>
        <p:nvSpPr>
          <p:cNvPr id="91" name="Google Shape;91;p2"/>
          <p:cNvSpPr/>
          <p:nvPr/>
        </p:nvSpPr>
        <p:spPr>
          <a:xfrm>
            <a:off x="1217162" y="3243635"/>
            <a:ext cx="7541355" cy="29238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FEFEFE"/>
              </a:solidFill>
              <a:latin typeface="Calibri"/>
              <a:ea typeface="Calibri"/>
              <a:cs typeface="Calibri"/>
              <a:sym typeface="Calibri"/>
            </a:endParaRPr>
          </a:p>
          <a:p>
            <a:pPr lvl="0"/>
            <a:r>
              <a:rPr lang="es-MX" sz="2400" b="1" dirty="0" smtClean="0">
                <a:solidFill>
                  <a:srgbClr val="FEFEFE"/>
                </a:solidFill>
                <a:latin typeface="Calibri"/>
                <a:ea typeface="Calibri"/>
                <a:cs typeface="Calibri"/>
                <a:sym typeface="Calibri"/>
              </a:rPr>
              <a:t>Brindar apoyo técnico y financiero a las  empresas productoras y de servicios turísticos operan en los Departamentos de Colón, Concordia y Federación de la Provincia de Entre Ríos, con la finalidad de mejorar su productividad y competitividad, y contribuir de esa manera al desarrollo de la zona y el</a:t>
            </a:r>
          </a:p>
          <a:p>
            <a:pPr lvl="0"/>
            <a:r>
              <a:rPr lang="es-MX" sz="2400" b="1" dirty="0" smtClean="0">
                <a:solidFill>
                  <a:srgbClr val="FEFEFE"/>
                </a:solidFill>
                <a:latin typeface="Calibri"/>
                <a:ea typeface="Calibri"/>
                <a:cs typeface="Calibri"/>
                <a:sym typeface="Calibri"/>
              </a:rPr>
              <a:t>bienestar de su población</a:t>
            </a:r>
            <a:endParaRPr sz="2400" b="1">
              <a:solidFill>
                <a:srgbClr val="FEFEFE"/>
              </a:solidFill>
              <a:latin typeface="Calibri"/>
              <a:ea typeface="Calibri"/>
              <a:cs typeface="Calibri"/>
              <a:sym typeface="Calibri"/>
            </a:endParaRPr>
          </a:p>
        </p:txBody>
      </p:sp>
      <p:cxnSp>
        <p:nvCxnSpPr>
          <p:cNvPr id="92" name="Google Shape;92;p2"/>
          <p:cNvCxnSpPr/>
          <p:nvPr/>
        </p:nvCxnSpPr>
        <p:spPr>
          <a:xfrm rot="10800000" flipH="1">
            <a:off x="1319645" y="3371538"/>
            <a:ext cx="4333009" cy="15899"/>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Google Shape;98;p3"/>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chemeClr val="lt1"/>
              </a:buClr>
              <a:buSzPts val="4400"/>
            </a:pPr>
            <a:r>
              <a:rPr lang="es-AR" sz="4400" b="1" dirty="0" smtClean="0">
                <a:solidFill>
                  <a:schemeClr val="lt1"/>
                </a:solidFill>
                <a:latin typeface="Calibri"/>
                <a:ea typeface="Calibri"/>
                <a:cs typeface="Calibri"/>
                <a:sym typeface="Calibri"/>
              </a:rPr>
              <a:t>Modalidad</a:t>
            </a:r>
            <a:endParaRPr sz="4400" b="1">
              <a:solidFill>
                <a:schemeClr val="lt1"/>
              </a:solidFill>
              <a:latin typeface="Calibri"/>
              <a:ea typeface="Calibri"/>
              <a:cs typeface="Calibri"/>
              <a:sym typeface="Calibri"/>
            </a:endParaRPr>
          </a:p>
        </p:txBody>
      </p:sp>
      <p:sp>
        <p:nvSpPr>
          <p:cNvPr id="99" name="Google Shape;99;p3"/>
          <p:cNvSpPr txBox="1"/>
          <p:nvPr/>
        </p:nvSpPr>
        <p:spPr>
          <a:xfrm>
            <a:off x="774123" y="2317526"/>
            <a:ext cx="7755021" cy="4585004"/>
          </a:xfrm>
          <a:prstGeom prst="rect">
            <a:avLst/>
          </a:prstGeom>
          <a:noFill/>
          <a:ln>
            <a:noFill/>
          </a:ln>
        </p:spPr>
        <p:txBody>
          <a:bodyPr spcFirstLastPara="1" wrap="square" lIns="91425" tIns="45700" rIns="91425" bIns="45700" anchor="t" anchorCtr="0">
            <a:noAutofit/>
          </a:bodyPr>
          <a:lstStyle/>
          <a:p>
            <a:pPr lvl="0">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Opera a través de instrumentos o servicios de desarrollo empresarial (SDE) </a:t>
            </a:r>
          </a:p>
          <a:p>
            <a:pPr lvl="0">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Cada instrumento del Fondo apoya diferentes aspectos de las necesidades de los empresarios</a:t>
            </a:r>
          </a:p>
          <a:p>
            <a:pPr lvl="0">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Todos los SDE del Fondo operan bajo la modalidad de aportes financieros parciales no reembolsables (ANR) o cofinanciamiento</a:t>
            </a:r>
          </a:p>
          <a:p>
            <a:pPr lvl="0">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Dispone de un sistema de “ventanilla abierta”.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Google Shape;98;p3"/>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chemeClr val="lt1"/>
              </a:buClr>
              <a:buSzPts val="4400"/>
            </a:pPr>
            <a:r>
              <a:rPr lang="es-AR" sz="4400" b="1" dirty="0" smtClean="0">
                <a:solidFill>
                  <a:schemeClr val="lt1"/>
                </a:solidFill>
                <a:latin typeface="Calibri"/>
                <a:ea typeface="Calibri"/>
                <a:cs typeface="Calibri"/>
                <a:sym typeface="Calibri"/>
              </a:rPr>
              <a:t>Modalidad</a:t>
            </a:r>
            <a:endParaRPr sz="4400" b="1">
              <a:solidFill>
                <a:schemeClr val="lt1"/>
              </a:solidFill>
              <a:latin typeface="Calibri"/>
              <a:ea typeface="Calibri"/>
              <a:cs typeface="Calibri"/>
              <a:sym typeface="Calibri"/>
            </a:endParaRPr>
          </a:p>
        </p:txBody>
      </p:sp>
      <p:sp>
        <p:nvSpPr>
          <p:cNvPr id="99" name="Google Shape;99;p3"/>
          <p:cNvSpPr txBox="1"/>
          <p:nvPr/>
        </p:nvSpPr>
        <p:spPr>
          <a:xfrm>
            <a:off x="774124" y="2267404"/>
            <a:ext cx="7542292" cy="4351338"/>
          </a:xfrm>
          <a:prstGeom prst="rect">
            <a:avLst/>
          </a:prstGeom>
          <a:noFill/>
          <a:ln>
            <a:noFill/>
          </a:ln>
        </p:spPr>
        <p:txBody>
          <a:bodyPr spcFirstLastPara="1" wrap="square" lIns="91425" tIns="45700" rIns="91425" bIns="45700" anchor="t" anchorCtr="0">
            <a:noAutofit/>
          </a:bodyPr>
          <a:lstStyle/>
          <a:p>
            <a:pPr>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Se podrá ejecutar un máximo de dos proyectos con aportes del Fondo de manera simultánea. </a:t>
            </a:r>
          </a:p>
          <a:p>
            <a:pPr lvl="0">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El Fondo dispone de mecanismos de apoyo a la preparación de los proyectos empresariales.</a:t>
            </a:r>
          </a:p>
          <a:p>
            <a:pPr lvl="0">
              <a:lnSpc>
                <a:spcPct val="114000"/>
              </a:lnSpc>
              <a:spcBef>
                <a:spcPts val="600"/>
              </a:spcBef>
              <a:spcAft>
                <a:spcPts val="600"/>
              </a:spcAft>
              <a:buClr>
                <a:schemeClr val="lt1"/>
              </a:buClr>
              <a:buSzPts val="2400"/>
              <a:buFont typeface="Arial" pitchFamily="34" charset="0"/>
              <a:buChar char="•"/>
            </a:pPr>
            <a:r>
              <a:rPr lang="es-MX" sz="2400" dirty="0" smtClean="0">
                <a:solidFill>
                  <a:schemeClr val="lt1"/>
                </a:solidFill>
                <a:latin typeface="Calibri"/>
                <a:ea typeface="Calibri"/>
                <a:cs typeface="Calibri"/>
                <a:sym typeface="Calibri"/>
              </a:rPr>
              <a:t>Con la finalidad de promover la integración binacional con el Uruguay, cuando los proyectos presentados consideren la participación de empresas de dicho país, en caso de ser aprobados, las empresas argentinas que participen recibirán mayores aportes de parte del Fondo.</a:t>
            </a:r>
            <a:endParaRPr lang="es-MX" sz="2400"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5" name="Google Shape;105;p4"/>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chemeClr val="lt1"/>
              </a:buClr>
              <a:buSzPts val="4400"/>
            </a:pPr>
            <a:r>
              <a:rPr lang="es-AR" sz="4400" b="1" dirty="0" smtClean="0">
                <a:solidFill>
                  <a:schemeClr val="lt1"/>
                </a:solidFill>
                <a:latin typeface="Calibri"/>
                <a:ea typeface="Calibri"/>
                <a:cs typeface="Calibri"/>
                <a:sym typeface="Calibri"/>
              </a:rPr>
              <a:t>Requisitos</a:t>
            </a:r>
            <a:endParaRPr sz="4400" b="1">
              <a:solidFill>
                <a:schemeClr val="lt1"/>
              </a:solidFill>
              <a:latin typeface="Calibri"/>
              <a:ea typeface="Calibri"/>
              <a:cs typeface="Calibri"/>
              <a:sym typeface="Calibri"/>
            </a:endParaRPr>
          </a:p>
        </p:txBody>
      </p:sp>
      <p:sp>
        <p:nvSpPr>
          <p:cNvPr id="106" name="Google Shape;106;p4"/>
          <p:cNvSpPr txBox="1"/>
          <p:nvPr/>
        </p:nvSpPr>
        <p:spPr>
          <a:xfrm>
            <a:off x="765159" y="2506662"/>
            <a:ext cx="7542292" cy="4351338"/>
          </a:xfrm>
          <a:prstGeom prst="rect">
            <a:avLst/>
          </a:prstGeom>
          <a:noFill/>
          <a:ln>
            <a:noFill/>
          </a:ln>
        </p:spPr>
        <p:txBody>
          <a:bodyPr spcFirstLastPara="1" wrap="square" lIns="91425" tIns="45700" rIns="91425" bIns="45700" anchor="t" anchorCtr="0">
            <a:noAutofit/>
          </a:bodyPr>
          <a:lstStyle/>
          <a:p>
            <a:pPr lvl="0">
              <a:lnSpc>
                <a:spcPct val="90000"/>
              </a:lnSpc>
              <a:buClr>
                <a:schemeClr val="lt1"/>
              </a:buClr>
              <a:buSzPts val="2400"/>
              <a:buFontTx/>
              <a:buChar char="-"/>
            </a:pPr>
            <a:r>
              <a:rPr lang="es-MX" sz="2400" dirty="0" smtClean="0">
                <a:solidFill>
                  <a:schemeClr val="lt1"/>
                </a:solidFill>
                <a:latin typeface="Calibri"/>
                <a:ea typeface="Calibri"/>
                <a:cs typeface="Calibri"/>
                <a:sym typeface="Calibri"/>
              </a:rPr>
              <a:t>Estar formalmente constituidas como empresas</a:t>
            </a:r>
          </a:p>
          <a:p>
            <a:pPr lvl="0">
              <a:lnSpc>
                <a:spcPct val="90000"/>
              </a:lnSpc>
              <a:buClr>
                <a:schemeClr val="lt1"/>
              </a:buClr>
              <a:buSzPts val="2400"/>
            </a:pPr>
            <a:endParaRPr lang="es-MX" sz="2400" dirty="0" smtClean="0">
              <a:solidFill>
                <a:schemeClr val="lt1"/>
              </a:solidFill>
              <a:latin typeface="Calibri"/>
              <a:ea typeface="Calibri"/>
              <a:cs typeface="Calibri"/>
              <a:sym typeface="Calibri"/>
            </a:endParaRPr>
          </a:p>
          <a:p>
            <a:pPr lvl="0">
              <a:lnSpc>
                <a:spcPct val="90000"/>
              </a:lnSpc>
              <a:buClr>
                <a:schemeClr val="lt1"/>
              </a:buClr>
              <a:buSzPts val="2400"/>
              <a:buFontTx/>
              <a:buChar char="-"/>
            </a:pPr>
            <a:r>
              <a:rPr lang="es-MX" sz="2400" dirty="0" smtClean="0">
                <a:solidFill>
                  <a:schemeClr val="lt1"/>
                </a:solidFill>
                <a:latin typeface="Calibri"/>
                <a:ea typeface="Calibri"/>
                <a:cs typeface="Calibri"/>
                <a:sym typeface="Calibri"/>
              </a:rPr>
              <a:t>Estar operando durante el último año</a:t>
            </a:r>
          </a:p>
          <a:p>
            <a:pPr lvl="0">
              <a:lnSpc>
                <a:spcPct val="90000"/>
              </a:lnSpc>
              <a:buClr>
                <a:schemeClr val="lt1"/>
              </a:buClr>
              <a:buSzPts val="2400"/>
            </a:pPr>
            <a:endParaRPr lang="es-MX" sz="2400" dirty="0" smtClean="0">
              <a:solidFill>
                <a:schemeClr val="lt1"/>
              </a:solidFill>
              <a:latin typeface="Calibri"/>
              <a:ea typeface="Calibri"/>
              <a:cs typeface="Calibri"/>
              <a:sym typeface="Calibri"/>
            </a:endParaRPr>
          </a:p>
          <a:p>
            <a:pPr lvl="0">
              <a:lnSpc>
                <a:spcPct val="90000"/>
              </a:lnSpc>
              <a:buClr>
                <a:schemeClr val="lt1"/>
              </a:buClr>
              <a:buSzPts val="2400"/>
            </a:pPr>
            <a:r>
              <a:rPr lang="es-MX" sz="2400" dirty="0" smtClean="0">
                <a:solidFill>
                  <a:schemeClr val="lt1"/>
                </a:solidFill>
                <a:latin typeface="Calibri"/>
                <a:ea typeface="Calibri"/>
                <a:cs typeface="Calibri"/>
                <a:sym typeface="Calibri"/>
              </a:rPr>
              <a:t>- Estar operando o pretender operar a través del proyecto en los departamentos de Colón y/o Concordia y/o Federación</a:t>
            </a:r>
          </a:p>
          <a:p>
            <a:pPr lvl="0">
              <a:lnSpc>
                <a:spcPct val="90000"/>
              </a:lnSpc>
              <a:buClr>
                <a:schemeClr val="lt1"/>
              </a:buClr>
              <a:buSzPts val="2400"/>
            </a:pPr>
            <a:endParaRPr lang="es-MX" sz="24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2" name="Google Shape;112;p5"/>
          <p:cNvSpPr txBox="1"/>
          <p:nvPr/>
        </p:nvSpPr>
        <p:spPr>
          <a:xfrm>
            <a:off x="745095" y="1860339"/>
            <a:ext cx="7886700" cy="3090042"/>
          </a:xfrm>
          <a:prstGeom prst="rect">
            <a:avLst/>
          </a:prstGeom>
          <a:noFill/>
          <a:ln>
            <a:noFill/>
          </a:ln>
        </p:spPr>
        <p:txBody>
          <a:bodyPr spcFirstLastPara="1" wrap="square" lIns="91425" tIns="45700" rIns="91425" bIns="45700" anchor="t" anchorCtr="0">
            <a:noAutofit/>
          </a:bodyPr>
          <a:lstStyle/>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Asistencia Técnica</a:t>
            </a:r>
          </a:p>
          <a:p>
            <a:pPr lvl="0" algn="ctr">
              <a:lnSpc>
                <a:spcPct val="90000"/>
              </a:lnSpc>
              <a:buClr>
                <a:schemeClr val="lt1"/>
              </a:buClr>
              <a:buSzPts val="4400"/>
            </a:pPr>
            <a:endParaRPr lang="es-AR" sz="2000" b="1" dirty="0" smtClean="0">
              <a:solidFill>
                <a:schemeClr val="lt1"/>
              </a:solidFill>
              <a:latin typeface="Calibri"/>
              <a:ea typeface="Calibri"/>
              <a:cs typeface="Calibri"/>
              <a:sym typeface="Calibri"/>
            </a:endParaRPr>
          </a:p>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 Calidad</a:t>
            </a:r>
          </a:p>
          <a:p>
            <a:pPr lvl="0" algn="ctr">
              <a:lnSpc>
                <a:spcPct val="90000"/>
              </a:lnSpc>
              <a:buClr>
                <a:schemeClr val="lt1"/>
              </a:buClr>
              <a:buSzPts val="4400"/>
            </a:pPr>
            <a:endParaRPr lang="es-AR" sz="2000" b="1" dirty="0" smtClean="0">
              <a:solidFill>
                <a:schemeClr val="lt1"/>
              </a:solidFill>
              <a:latin typeface="Calibri"/>
              <a:ea typeface="Calibri"/>
              <a:cs typeface="Calibri"/>
              <a:sym typeface="Calibri"/>
            </a:endParaRPr>
          </a:p>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 Transferencia Tecnológica </a:t>
            </a:r>
          </a:p>
          <a:p>
            <a:pPr lvl="0" algn="ctr">
              <a:lnSpc>
                <a:spcPct val="90000"/>
              </a:lnSpc>
              <a:buClr>
                <a:schemeClr val="lt1"/>
              </a:buClr>
              <a:buSzPts val="4400"/>
            </a:pPr>
            <a:endParaRPr lang="es-AR" sz="2000" b="1" dirty="0" smtClean="0">
              <a:solidFill>
                <a:schemeClr val="lt1"/>
              </a:solidFill>
              <a:latin typeface="Calibri"/>
              <a:ea typeface="Calibri"/>
              <a:cs typeface="Calibri"/>
              <a:sym typeface="Calibri"/>
            </a:endParaRPr>
          </a:p>
          <a:p>
            <a:pPr lvl="0" algn="ctr">
              <a:lnSpc>
                <a:spcPct val="90000"/>
              </a:lnSpc>
              <a:buClr>
                <a:schemeClr val="lt1"/>
              </a:buClr>
              <a:buSzPts val="4400"/>
            </a:pPr>
            <a:r>
              <a:rPr lang="es-AR" sz="4400" b="1" dirty="0" smtClean="0">
                <a:solidFill>
                  <a:schemeClr val="lt1"/>
                </a:solidFill>
                <a:latin typeface="Calibri"/>
                <a:ea typeface="Calibri"/>
                <a:cs typeface="Calibri"/>
                <a:sym typeface="Calibri"/>
              </a:rPr>
              <a:t>Promoción de Exportaciones</a:t>
            </a:r>
            <a:endParaRPr sz="44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Asistencia Técnica</a:t>
            </a:r>
            <a:endParaRPr lang="es-AR" sz="4400" b="1" dirty="0">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puede solicitar de forma individual o colectiva (dos o mas empresas).</a:t>
            </a:r>
          </a:p>
          <a:p>
            <a:pPr lvl="0">
              <a:lnSpc>
                <a:spcPct val="90000"/>
              </a:lnSpc>
              <a:buClr>
                <a:srgbClr val="7F7F7F"/>
              </a:buClr>
              <a:buSzPts val="2400"/>
              <a:buFontTx/>
              <a:buChar char="-"/>
            </a:pPr>
            <a:endParaRPr lang="es-MX" sz="2400" dirty="0" smtClean="0">
              <a:solidFill>
                <a:srgbClr val="7F7F7F"/>
              </a:solidFill>
              <a:latin typeface="Calibri"/>
              <a:ea typeface="Calibri"/>
              <a:cs typeface="Calibri"/>
              <a:sym typeface="Calibri"/>
            </a:endParaRP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financia hasta el 50% del proyecto (60% si se involucra a empresas ubicadas en Uruguay).</a:t>
            </a:r>
          </a:p>
          <a:p>
            <a:pPr lvl="0">
              <a:lnSpc>
                <a:spcPct val="90000"/>
              </a:lnSpc>
              <a:buClr>
                <a:srgbClr val="7F7F7F"/>
              </a:buClr>
              <a:buSzPts val="2400"/>
              <a:buFontTx/>
              <a:buChar char="-"/>
            </a:pPr>
            <a:endParaRPr lang="es-MX" sz="2400" dirty="0" smtClean="0">
              <a:solidFill>
                <a:srgbClr val="7F7F7F"/>
              </a:solidFill>
              <a:latin typeface="Calibri"/>
              <a:ea typeface="Calibri"/>
              <a:cs typeface="Calibri"/>
              <a:sym typeface="Calibri"/>
            </a:endParaRP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10.000 (individual), U$D 15.000 (colectivo).</a:t>
            </a:r>
            <a:endParaRPr sz="2400">
              <a:solidFill>
                <a:srgbClr val="7F7F7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Calidad</a:t>
            </a:r>
            <a:endParaRPr sz="4400" b="1">
              <a:solidFill>
                <a:srgbClr val="3D7E9F"/>
              </a:solidFill>
              <a:latin typeface="Calibri"/>
              <a:ea typeface="Calibri"/>
              <a:cs typeface="Calibri"/>
              <a:sym typeface="Calibri"/>
            </a:endParaRPr>
          </a:p>
        </p:txBody>
      </p:sp>
      <p:sp>
        <p:nvSpPr>
          <p:cNvPr id="131" name="Google Shape;131;p8"/>
          <p:cNvSpPr txBox="1"/>
          <p:nvPr/>
        </p:nvSpPr>
        <p:spPr>
          <a:xfrm>
            <a:off x="774124" y="2708852"/>
            <a:ext cx="78867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puede solicitar de forma individual o colectiva (dos o mas empresas).</a:t>
            </a:r>
          </a:p>
          <a:p>
            <a:pPr lvl="0">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Contempla una etapa de verificación para certificar el cumplimiento de las normas o sistemas implementados.</a:t>
            </a: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Se financia hasta el 50% del proyecto.</a:t>
            </a:r>
          </a:p>
          <a:p>
            <a:pPr lvl="0">
              <a:lnSpc>
                <a:spcPct val="90000"/>
              </a:lnSpc>
              <a:buClr>
                <a:srgbClr val="7F7F7F"/>
              </a:buClr>
              <a:buSzPts val="2400"/>
              <a:buFont typeface="Arial" pitchFamily="34" charset="0"/>
              <a:buChar char="•"/>
            </a:pPr>
            <a:endParaRPr lang="es-MX" sz="2400" dirty="0" smtClean="0">
              <a:solidFill>
                <a:srgbClr val="7F7F7F"/>
              </a:solidFill>
              <a:latin typeface="Calibri"/>
              <a:ea typeface="Calibri"/>
              <a:cs typeface="Calibri"/>
              <a:sym typeface="Calibri"/>
            </a:endParaRPr>
          </a:p>
          <a:p>
            <a:pPr lvl="0">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Montos máximos: U$D 10.000 (etapa de desarrollo), U$D 3.000 (etapa de verificación).</a:t>
            </a:r>
            <a:endParaRPr sz="2400">
              <a:solidFill>
                <a:srgbClr val="7F7F7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8"/>
          <p:cNvSpPr txBox="1"/>
          <p:nvPr/>
        </p:nvSpPr>
        <p:spPr>
          <a:xfrm>
            <a:off x="774124" y="1861418"/>
            <a:ext cx="7886700" cy="736311"/>
          </a:xfrm>
          <a:prstGeom prst="rect">
            <a:avLst/>
          </a:prstGeom>
          <a:noFill/>
          <a:ln>
            <a:noFill/>
          </a:ln>
        </p:spPr>
        <p:txBody>
          <a:bodyPr spcFirstLastPara="1" wrap="square" lIns="91425" tIns="45700" rIns="91425" bIns="45700" anchor="t" anchorCtr="0">
            <a:noAutofit/>
          </a:bodyPr>
          <a:lstStyle/>
          <a:p>
            <a:pPr lvl="0">
              <a:lnSpc>
                <a:spcPct val="90000"/>
              </a:lnSpc>
              <a:buClr>
                <a:srgbClr val="3D7E9F"/>
              </a:buClr>
              <a:buSzPts val="4400"/>
            </a:pPr>
            <a:r>
              <a:rPr lang="es-AR" sz="4400" b="1" dirty="0" smtClean="0">
                <a:solidFill>
                  <a:srgbClr val="3D7E9F"/>
                </a:solidFill>
                <a:latin typeface="Calibri"/>
                <a:ea typeface="Calibri"/>
                <a:cs typeface="Calibri"/>
                <a:sym typeface="Calibri"/>
              </a:rPr>
              <a:t> Transferencia Tecnológica </a:t>
            </a:r>
            <a:endParaRPr lang="es-AR" sz="4400" b="1" dirty="0">
              <a:solidFill>
                <a:srgbClr val="3D7E9F"/>
              </a:solidFill>
              <a:latin typeface="Calibri"/>
              <a:ea typeface="Calibri"/>
              <a:cs typeface="Calibri"/>
              <a:sym typeface="Calibri"/>
            </a:endParaRPr>
          </a:p>
        </p:txBody>
      </p:sp>
      <p:sp>
        <p:nvSpPr>
          <p:cNvPr id="131" name="Google Shape;131;p8"/>
          <p:cNvSpPr txBox="1"/>
          <p:nvPr/>
        </p:nvSpPr>
        <p:spPr>
          <a:xfrm>
            <a:off x="774124" y="2475186"/>
            <a:ext cx="8369876" cy="4585004"/>
          </a:xfrm>
          <a:prstGeom prst="rect">
            <a:avLst/>
          </a:prstGeom>
          <a:noFill/>
          <a:ln>
            <a:noFill/>
          </a:ln>
        </p:spPr>
        <p:txBody>
          <a:bodyPr spcFirstLastPara="1" wrap="square" lIns="91425" tIns="45700" rIns="91425" bIns="45700" anchor="t" anchorCtr="0">
            <a:noAutofit/>
          </a:bodyPr>
          <a:lstStyle/>
          <a:p>
            <a:pPr lvl="0">
              <a:lnSpc>
                <a:spcPct val="90000"/>
              </a:lnSpc>
              <a:buClr>
                <a:srgbClr val="7F7F7F"/>
              </a:buClr>
              <a:buSzPts val="2400"/>
            </a:pPr>
            <a:r>
              <a:rPr lang="es-MX" sz="2400" b="1" u="sng" dirty="0" smtClean="0">
                <a:solidFill>
                  <a:srgbClr val="7F7F7F"/>
                </a:solidFill>
                <a:latin typeface="Calibri"/>
                <a:ea typeface="Calibri"/>
                <a:cs typeface="Calibri"/>
                <a:sym typeface="Calibri"/>
              </a:rPr>
              <a:t>Misiones Tecnológicas</a:t>
            </a: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Mínimo 3 empresas.</a:t>
            </a: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Hasta el 50% del proyecto (60% junto a empresas de Uruguay).</a:t>
            </a: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Máximos: U$D 3.000 por empresa y U$D 20.000 en total.</a:t>
            </a:r>
          </a:p>
          <a:p>
            <a:pPr lvl="0">
              <a:lnSpc>
                <a:spcPct val="90000"/>
              </a:lnSpc>
              <a:buClr>
                <a:srgbClr val="7F7F7F"/>
              </a:buClr>
              <a:buSzPts val="2400"/>
            </a:pPr>
            <a:r>
              <a:rPr lang="es-MX" sz="2400" b="1" u="sng" dirty="0" smtClean="0">
                <a:solidFill>
                  <a:srgbClr val="7F7F7F"/>
                </a:solidFill>
                <a:latin typeface="Calibri"/>
                <a:ea typeface="Calibri"/>
                <a:cs typeface="Calibri"/>
                <a:sym typeface="Calibri"/>
              </a:rPr>
              <a:t>Consultoría Experta</a:t>
            </a: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Hasta el 50% (</a:t>
            </a:r>
            <a:r>
              <a:rPr lang="pt-BR" sz="2400" dirty="0" smtClean="0">
                <a:solidFill>
                  <a:srgbClr val="7F7F7F"/>
                </a:solidFill>
                <a:latin typeface="Calibri"/>
                <a:ea typeface="Calibri"/>
                <a:cs typeface="Calibri"/>
                <a:sym typeface="Calibri"/>
              </a:rPr>
              <a:t>60% junto a empresas de ROU</a:t>
            </a:r>
            <a:r>
              <a:rPr lang="es-MX" sz="2400" dirty="0" smtClean="0">
                <a:solidFill>
                  <a:srgbClr val="7F7F7F"/>
                </a:solidFill>
                <a:latin typeface="Calibri"/>
                <a:ea typeface="Calibri"/>
                <a:cs typeface="Calibri"/>
                <a:sym typeface="Calibri"/>
              </a:rPr>
              <a:t>). Individual o colectiva</a:t>
            </a:r>
          </a:p>
          <a:p>
            <a:pPr lvl="0" indent="173038">
              <a:lnSpc>
                <a:spcPct val="90000"/>
              </a:lnSpc>
              <a:buClr>
                <a:srgbClr val="7F7F7F"/>
              </a:buClr>
              <a:buSzPts val="2400"/>
              <a:buFont typeface="Arial" pitchFamily="34" charset="0"/>
              <a:buChar char="•"/>
            </a:pPr>
            <a:r>
              <a:rPr lang="es-MX" sz="2400" dirty="0" smtClean="0">
                <a:solidFill>
                  <a:srgbClr val="7F7F7F"/>
                </a:solidFill>
                <a:latin typeface="Calibri"/>
                <a:ea typeface="Calibri"/>
                <a:cs typeface="Calibri"/>
                <a:sym typeface="Calibri"/>
              </a:rPr>
              <a:t>Máximos: U$D 10.000 por empresa y U$D 30.000 en total</a:t>
            </a:r>
          </a:p>
          <a:p>
            <a:pPr lvl="0">
              <a:lnSpc>
                <a:spcPct val="90000"/>
              </a:lnSpc>
              <a:buClr>
                <a:srgbClr val="7F7F7F"/>
              </a:buClr>
              <a:buSzPts val="2400"/>
            </a:pPr>
            <a:r>
              <a:rPr lang="es-MX" sz="2400" b="1" u="sng" dirty="0" smtClean="0">
                <a:solidFill>
                  <a:srgbClr val="7F7F7F"/>
                </a:solidFill>
                <a:latin typeface="Calibri"/>
                <a:ea typeface="Calibri"/>
                <a:cs typeface="Calibri"/>
                <a:sym typeface="Calibri"/>
              </a:rPr>
              <a:t>Pasantías Tecnológicas</a:t>
            </a:r>
          </a:p>
          <a:p>
            <a:pPr lvl="0">
              <a:lnSpc>
                <a:spcPct val="90000"/>
              </a:lnSpc>
              <a:buClr>
                <a:srgbClr val="7F7F7F"/>
              </a:buClr>
              <a:buSzPts val="2400"/>
            </a:pPr>
            <a:r>
              <a:rPr lang="es-MX" sz="2400" dirty="0" smtClean="0">
                <a:solidFill>
                  <a:srgbClr val="7F7F7F"/>
                </a:solidFill>
                <a:latin typeface="Calibri"/>
                <a:ea typeface="Calibri"/>
                <a:cs typeface="Calibri"/>
                <a:sym typeface="Calibri"/>
              </a:rPr>
              <a:t>Individual o colectiva (dos o mas empresas).</a:t>
            </a:r>
          </a:p>
          <a:p>
            <a:pPr lvl="0">
              <a:lnSpc>
                <a:spcPct val="90000"/>
              </a:lnSpc>
              <a:buClr>
                <a:srgbClr val="7F7F7F"/>
              </a:buClr>
              <a:buSzPts val="2400"/>
            </a:pPr>
            <a:r>
              <a:rPr lang="es-MX" sz="2400" dirty="0" smtClean="0">
                <a:solidFill>
                  <a:srgbClr val="7F7F7F"/>
                </a:solidFill>
                <a:latin typeface="Calibri"/>
                <a:ea typeface="Calibri"/>
                <a:cs typeface="Calibri"/>
                <a:sym typeface="Calibri"/>
              </a:rPr>
              <a:t>Hasta el 50% del proyecto (</a:t>
            </a:r>
            <a:r>
              <a:rPr lang="pt-BR" sz="2400" dirty="0" smtClean="0">
                <a:solidFill>
                  <a:srgbClr val="7F7F7F"/>
                </a:solidFill>
                <a:latin typeface="Calibri"/>
                <a:ea typeface="Calibri"/>
                <a:cs typeface="Calibri"/>
                <a:sym typeface="Calibri"/>
              </a:rPr>
              <a:t>60% junto a empresas de ROU</a:t>
            </a:r>
            <a:r>
              <a:rPr lang="es-MX" sz="2400" dirty="0" smtClean="0">
                <a:solidFill>
                  <a:srgbClr val="7F7F7F"/>
                </a:solidFill>
                <a:latin typeface="Calibri"/>
                <a:ea typeface="Calibri"/>
                <a:cs typeface="Calibri"/>
                <a:sym typeface="Calibri"/>
              </a:rPr>
              <a:t>).</a:t>
            </a:r>
          </a:p>
          <a:p>
            <a:pPr lvl="0">
              <a:lnSpc>
                <a:spcPct val="90000"/>
              </a:lnSpc>
              <a:buClr>
                <a:srgbClr val="7F7F7F"/>
              </a:buClr>
              <a:buSzPts val="2400"/>
            </a:pPr>
            <a:r>
              <a:rPr lang="es-MX" sz="2400" dirty="0" smtClean="0">
                <a:solidFill>
                  <a:srgbClr val="7F7F7F"/>
                </a:solidFill>
                <a:latin typeface="Calibri"/>
                <a:ea typeface="Calibri"/>
                <a:cs typeface="Calibri"/>
                <a:sym typeface="Calibri"/>
              </a:rPr>
              <a:t>Montos máximos: U$D 10.000 por empresa.</a:t>
            </a:r>
            <a:endParaRPr sz="2400">
              <a:solidFill>
                <a:srgbClr val="7F7F7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779</Words>
  <Application>Microsoft Office PowerPoint</Application>
  <PresentationFormat>Presentación en pantalla (4:3)</PresentationFormat>
  <Paragraphs>104</Paragraphs>
  <Slides>19</Slides>
  <Notes>18</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BUEY</dc:creator>
  <cp:lastModifiedBy>Ivana Wallingre</cp:lastModifiedBy>
  <cp:revision>25</cp:revision>
  <dcterms:created xsi:type="dcterms:W3CDTF">2021-04-07T15:49:17Z</dcterms:created>
  <dcterms:modified xsi:type="dcterms:W3CDTF">2021-09-14T12:51:42Z</dcterms:modified>
</cp:coreProperties>
</file>